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6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25CBE-800F-4AF1-8657-BF4CF66740BD}" type="datetimeFigureOut">
              <a:rPr lang="en-US" smtClean="0"/>
              <a:t>12/5/2013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DD0E7-B186-468A-B6FA-9AA9846E5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5981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25CBE-800F-4AF1-8657-BF4CF66740BD}" type="datetimeFigureOut">
              <a:rPr lang="en-US" smtClean="0"/>
              <a:t>12/5/2013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DD0E7-B186-468A-B6FA-9AA9846E5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30860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25CBE-800F-4AF1-8657-BF4CF66740BD}" type="datetimeFigureOut">
              <a:rPr lang="en-US" smtClean="0"/>
              <a:t>12/5/2013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DD0E7-B186-468A-B6FA-9AA9846E5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9452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25CBE-800F-4AF1-8657-BF4CF66740BD}" type="datetimeFigureOut">
              <a:rPr lang="en-US" smtClean="0"/>
              <a:t>12/5/2013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DD0E7-B186-468A-B6FA-9AA9846E5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185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25CBE-800F-4AF1-8657-BF4CF66740BD}" type="datetimeFigureOut">
              <a:rPr lang="en-US" smtClean="0"/>
              <a:t>12/5/2013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DD0E7-B186-468A-B6FA-9AA9846E5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6250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25CBE-800F-4AF1-8657-BF4CF66740BD}" type="datetimeFigureOut">
              <a:rPr lang="en-US" smtClean="0"/>
              <a:t>12/5/2013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DD0E7-B186-468A-B6FA-9AA9846E5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5679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25CBE-800F-4AF1-8657-BF4CF66740BD}" type="datetimeFigureOut">
              <a:rPr lang="en-US" smtClean="0"/>
              <a:t>12/5/2013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DD0E7-B186-468A-B6FA-9AA9846E5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3872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25CBE-800F-4AF1-8657-BF4CF66740BD}" type="datetimeFigureOut">
              <a:rPr lang="en-US" smtClean="0"/>
              <a:t>12/5/2013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DD0E7-B186-468A-B6FA-9AA9846E5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7959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25CBE-800F-4AF1-8657-BF4CF66740BD}" type="datetimeFigureOut">
              <a:rPr lang="en-US" smtClean="0"/>
              <a:t>12/5/2013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DD0E7-B186-468A-B6FA-9AA9846E5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859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25CBE-800F-4AF1-8657-BF4CF66740BD}" type="datetimeFigureOut">
              <a:rPr lang="en-US" smtClean="0"/>
              <a:t>12/5/2013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DD0E7-B186-468A-B6FA-9AA9846E5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39604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25CBE-800F-4AF1-8657-BF4CF66740BD}" type="datetimeFigureOut">
              <a:rPr lang="en-US" smtClean="0"/>
              <a:t>12/5/2013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DD0E7-B186-468A-B6FA-9AA9846E5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6284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625CBE-800F-4AF1-8657-BF4CF66740BD}" type="datetimeFigureOut">
              <a:rPr lang="en-US" smtClean="0"/>
              <a:t>12/5/2013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3DD0E7-B186-468A-B6FA-9AA9846E5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3149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mRNA Editing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80217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mRNA has the ability to edit the sections of DNA to make what it needs and wants</a:t>
            </a:r>
          </a:p>
          <a:p>
            <a:r>
              <a:rPr lang="en-US" dirty="0" smtClean="0"/>
              <a:t>It does this by keeping exons (expressed sequences) and getting rid of introns (intervening sequences)</a:t>
            </a:r>
          </a:p>
          <a:p>
            <a:r>
              <a:rPr lang="en-US" dirty="0" smtClean="0"/>
              <a:t>This is similar to the activity that we are going to do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6281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Instructions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will give you various sentences that can be edited much like RNA</a:t>
            </a:r>
          </a:p>
          <a:p>
            <a:r>
              <a:rPr lang="en-US" dirty="0" smtClean="0"/>
              <a:t>Without talking to a partner, I would like you to write down the first sentence that makes sense from the statement that you read</a:t>
            </a:r>
          </a:p>
          <a:p>
            <a:r>
              <a:rPr lang="en-US" dirty="0" smtClean="0"/>
              <a:t>Once you are done I would like you to see if your sentence matches your partners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16746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Statement #1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I you can turn slide take into above a an frog orca.? </a:t>
            </a:r>
          </a:p>
        </p:txBody>
      </p:sp>
    </p:spTree>
    <p:extLst>
      <p:ext uri="{BB962C8B-B14F-4D97-AF65-F5344CB8AC3E}">
        <p14:creationId xmlns:p14="http://schemas.microsoft.com/office/powerpoint/2010/main" val="2846864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Statement #1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447800"/>
          </a:xfrm>
        </p:spPr>
        <p:txBody>
          <a:bodyPr/>
          <a:lstStyle/>
          <a:p>
            <a:r>
              <a:rPr lang="en-US" dirty="0" smtClean="0"/>
              <a:t>What were your introns?</a:t>
            </a:r>
          </a:p>
          <a:p>
            <a:r>
              <a:rPr lang="en-US" dirty="0" smtClean="0"/>
              <a:t>What were your exons?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09600" y="4114800"/>
            <a:ext cx="8001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I you can turn slide take into above a an frog orca.? </a:t>
            </a:r>
          </a:p>
        </p:txBody>
      </p:sp>
    </p:spTree>
    <p:extLst>
      <p:ext uri="{BB962C8B-B14F-4D97-AF65-F5344CB8AC3E}">
        <p14:creationId xmlns:p14="http://schemas.microsoft.com/office/powerpoint/2010/main" val="16760137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Statement #2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general specific terrible purpose reason for of a an chair button cup is to for sit hurt hug affix.!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76086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Statement #2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447800"/>
          </a:xfrm>
        </p:spPr>
        <p:txBody>
          <a:bodyPr/>
          <a:lstStyle/>
          <a:p>
            <a:r>
              <a:rPr lang="en-US" dirty="0" smtClean="0"/>
              <a:t>What were your introns?</a:t>
            </a:r>
          </a:p>
          <a:p>
            <a:r>
              <a:rPr lang="en-US" dirty="0" smtClean="0"/>
              <a:t>What were your exons?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09600" y="4114800"/>
            <a:ext cx="8001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The general specific terrible purpose reason for of a an chair button cup is to for sit hurt hug affix.!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9809087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Mr. Mrs. </a:t>
            </a:r>
            <a:r>
              <a:rPr lang="en-US" dirty="0" smtClean="0"/>
              <a:t>Gallo </a:t>
            </a:r>
            <a:r>
              <a:rPr lang="en-US" smtClean="0"/>
              <a:t>Owdij Kley is </a:t>
            </a:r>
            <a:r>
              <a:rPr lang="en-US" dirty="0" smtClean="0"/>
              <a:t>never was has been a an horrible huge fast great reading glasses teacher field hockey player?! I you hurt faucet cannot all over believe it when I can.!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86615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Statement #2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447800"/>
          </a:xfrm>
        </p:spPr>
        <p:txBody>
          <a:bodyPr/>
          <a:lstStyle/>
          <a:p>
            <a:r>
              <a:rPr lang="en-US" dirty="0" smtClean="0"/>
              <a:t>What were your introns?</a:t>
            </a:r>
          </a:p>
          <a:p>
            <a:r>
              <a:rPr lang="en-US" dirty="0" smtClean="0"/>
              <a:t>What were your exons?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09600" y="4114800"/>
            <a:ext cx="80010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Mr. Mrs. Kley Owdij Gallo is never was has been a an horrible huge fast great reading glasses teacher field hockey player?! I you hurt faucet cannot all over believe it when I can.!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3972187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296</Words>
  <Application>Microsoft Office PowerPoint</Application>
  <PresentationFormat>On-screen Show (4:3)</PresentationFormat>
  <Paragraphs>27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mRNA Editing</vt:lpstr>
      <vt:lpstr>Background</vt:lpstr>
      <vt:lpstr>Instructions</vt:lpstr>
      <vt:lpstr>Statement #1</vt:lpstr>
      <vt:lpstr>Statement #1</vt:lpstr>
      <vt:lpstr>Statement #2</vt:lpstr>
      <vt:lpstr>Statement #2</vt:lpstr>
      <vt:lpstr>Statement</vt:lpstr>
      <vt:lpstr>Statement #2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mRNA Editing</dc:title>
  <dc:creator>Administrator</dc:creator>
  <cp:lastModifiedBy>Administrator</cp:lastModifiedBy>
  <cp:revision>5</cp:revision>
  <dcterms:created xsi:type="dcterms:W3CDTF">2013-12-05T12:55:35Z</dcterms:created>
  <dcterms:modified xsi:type="dcterms:W3CDTF">2013-12-05T19:11:31Z</dcterms:modified>
</cp:coreProperties>
</file>