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86644-7643-4DD2-959F-35809ED258EA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F24D6-F74A-4B9D-B654-18C8DF3CF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firstpeople.us/FP-Html-Pictures/bears_pg01.html#Bear_Photographs_1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r>
              <a:rPr lang="en-US" dirty="0" smtClean="0"/>
              <a:t>Where in the environment is Waldo?</a:t>
            </a:r>
            <a:endParaRPr lang="en-US" dirty="0"/>
          </a:p>
        </p:txBody>
      </p:sp>
      <p:pic>
        <p:nvPicPr>
          <p:cNvPr id="6146" name="Picture 2" descr="http://blog.kevineikenberry.com/wp-content/uploads/2010/08/wal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274526"/>
            <a:ext cx="1828800" cy="3897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5 Organisms</a:t>
            </a:r>
            <a:endParaRPr lang="en-US" dirty="0"/>
          </a:p>
        </p:txBody>
      </p:sp>
      <p:pic>
        <p:nvPicPr>
          <p:cNvPr id="1026" name="Picture 2" descr="http://www.istockphoto.com/file_thumbview_approve/6315088/2/istockphoto_6315088-african-animals-at-a-water-h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620000" cy="5073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3 Populations in this picture</a:t>
            </a:r>
            <a:endParaRPr lang="en-US" dirty="0"/>
          </a:p>
        </p:txBody>
      </p:sp>
      <p:pic>
        <p:nvPicPr>
          <p:cNvPr id="6146" name="Picture 2" descr="http://parisaramahiti.kar.nic.in/Gallery%20new/Photo%20Gallery/Albums/Album1/Large/Elephant_he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701040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Name the three levels in the food web seen here</a:t>
            </a:r>
            <a:endParaRPr lang="en-US" dirty="0"/>
          </a:p>
        </p:txBody>
      </p:sp>
      <p:pic>
        <p:nvPicPr>
          <p:cNvPr id="7170" name="Picture 2" descr="http://cache4.asset-cache.net/xc/E000838.jpg?v=1&amp;c=IWSAsset&amp;k=2&amp;d=EDF6F2F4F969CEBD318F3A6A01D19E0DE80759142CD2EDA46521853970784B7B"/>
          <p:cNvPicPr>
            <a:picLocks noChangeAspect="1" noChangeArrowheads="1"/>
          </p:cNvPicPr>
          <p:nvPr/>
        </p:nvPicPr>
        <p:blipFill>
          <a:blip r:embed="rId2" cstate="print"/>
          <a:srcRect t="12607"/>
          <a:stretch>
            <a:fillRect/>
          </a:stretch>
        </p:blipFill>
        <p:spPr bwMode="auto">
          <a:xfrm>
            <a:off x="990600" y="1981200"/>
            <a:ext cx="7239000" cy="4225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two things off about this picture? (Think trophic pyramid) </a:t>
            </a:r>
            <a:endParaRPr lang="en-US" dirty="0"/>
          </a:p>
        </p:txBody>
      </p:sp>
      <p:pic>
        <p:nvPicPr>
          <p:cNvPr id="8194" name="Picture 2" descr="http://brooklynparrots.com/uploaded_images/big-parrot-flock6-784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752600"/>
            <a:ext cx="6096000" cy="4574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a mini food web from this picture</a:t>
            </a:r>
            <a:endParaRPr lang="en-US" dirty="0"/>
          </a:p>
        </p:txBody>
      </p:sp>
      <p:pic>
        <p:nvPicPr>
          <p:cNvPr id="18434" name="Picture 2" descr="Bear Photographs : Grizzly Bear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48</Words>
  <Application>Microsoft Office PowerPoint</Application>
  <PresentationFormat>On-screen Show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Where in the environment is Waldo?</vt:lpstr>
      <vt:lpstr>Find 5 Organisms</vt:lpstr>
      <vt:lpstr>Find 3 Populations in this picture</vt:lpstr>
      <vt:lpstr>Name the three levels in the food web seen here</vt:lpstr>
      <vt:lpstr>What are two things off about this picture? (Think trophic pyramid) </vt:lpstr>
      <vt:lpstr>Make a mini food web from this picture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mowdij</dc:creator>
  <cp:lastModifiedBy>mowdij</cp:lastModifiedBy>
  <cp:revision>7</cp:revision>
  <dcterms:created xsi:type="dcterms:W3CDTF">2010-12-09T11:46:34Z</dcterms:created>
  <dcterms:modified xsi:type="dcterms:W3CDTF">2012-04-12T14:23:16Z</dcterms:modified>
</cp:coreProperties>
</file>