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60" r:id="rId5"/>
    <p:sldId id="264" r:id="rId6"/>
    <p:sldId id="261" r:id="rId7"/>
    <p:sldId id="265" r:id="rId8"/>
    <p:sldId id="262" r:id="rId9"/>
    <p:sldId id="263" r:id="rId1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E028BD-CBB9-4A0B-838E-F6375B569A60}" type="datetimeFigureOut">
              <a:rPr lang="en-US" smtClean="0"/>
              <a:t>8/28/2012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56D73-7E7F-43C2-86B1-575A68D5D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994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45F4-C970-4864-BB89-ADF173C5A0C6}" type="datetimeFigureOut">
              <a:rPr lang="en-US" smtClean="0"/>
              <a:pPr/>
              <a:t>8/28/2012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ACB2B-B423-4EFF-AA07-271386CE0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thenextweb.com/me/files/2010/08/cool_experiment.jp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imgres?imgurl=http://www.ndbc.noaa.gov/educate/beaker1.gif&amp;imgrefurl=http://www.ndbc.noaa.gov/educate/pressure_ans.shtml&amp;usg=__y-uEGPY6Q1osM42rMWUyb40VCWw=&amp;h=273&amp;w=350&amp;sz=39&amp;hl=en&amp;start=12&amp;sig2=LdYyMt4EdcE8SUQKJ4YJ2w&amp;zoom=1&amp;um=1&amp;itbs=1&amp;tbnid=105653b7UHaKJM:&amp;tbnh=94&amp;tbnw=120&amp;prev=/images?q=beaker&amp;um=1&amp;hl=en&amp;tbs=isch:1&amp;ei=l9yPTOD3MsH58AaJorWvDQ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Scientists work with variables during every experiment</a:t>
            </a:r>
          </a:p>
          <a:p>
            <a:r>
              <a:rPr lang="en-US" dirty="0" smtClean="0"/>
              <a:t>Correctly identifying and manipulating these variables is something every scientist must understand</a:t>
            </a:r>
            <a:endParaRPr lang="en-US" dirty="0"/>
          </a:p>
        </p:txBody>
      </p:sp>
      <p:pic>
        <p:nvPicPr>
          <p:cNvPr id="16386" name="Picture 2" descr="Cool Experime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981200"/>
            <a:ext cx="3905248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three main types of variables</a:t>
            </a:r>
          </a:p>
          <a:p>
            <a:pPr lvl="1"/>
            <a:r>
              <a:rPr lang="en-US" dirty="0" smtClean="0"/>
              <a:t>Dependant Variable</a:t>
            </a:r>
          </a:p>
          <a:p>
            <a:pPr lvl="1"/>
            <a:r>
              <a:rPr lang="en-US" dirty="0" smtClean="0"/>
              <a:t>Independent Variable</a:t>
            </a:r>
          </a:p>
          <a:p>
            <a:pPr lvl="1"/>
            <a:r>
              <a:rPr lang="en-US" dirty="0" smtClean="0"/>
              <a:t>Control Variable</a:t>
            </a:r>
          </a:p>
        </p:txBody>
      </p:sp>
      <p:pic>
        <p:nvPicPr>
          <p:cNvPr id="15362" name="Picture 2" descr="http://comps.fotosearch.com/comp/ISI/ISI119/test-tube-rack_~UNIOB019.JPG"/>
          <p:cNvPicPr>
            <a:picLocks noChangeAspect="1" noChangeArrowheads="1"/>
          </p:cNvPicPr>
          <p:nvPr/>
        </p:nvPicPr>
        <p:blipFill>
          <a:blip r:embed="rId2" cstate="print"/>
          <a:srcRect b="7692"/>
          <a:stretch>
            <a:fillRect/>
          </a:stretch>
        </p:blipFill>
        <p:spPr bwMode="auto">
          <a:xfrm>
            <a:off x="838199" y="1676400"/>
            <a:ext cx="3749905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an experiment, the independent variable is the variable that is </a:t>
            </a:r>
            <a:r>
              <a:rPr lang="en-US" u="sng" dirty="0" smtClean="0"/>
              <a:t>varied</a:t>
            </a:r>
            <a:r>
              <a:rPr lang="en-US" dirty="0" smtClean="0"/>
              <a:t> or </a:t>
            </a:r>
            <a:r>
              <a:rPr lang="en-US" u="sng" dirty="0" smtClean="0"/>
              <a:t>manipulated</a:t>
            </a:r>
            <a:r>
              <a:rPr lang="en-US" dirty="0" smtClean="0"/>
              <a:t> by the researcher</a:t>
            </a:r>
          </a:p>
          <a:p>
            <a:r>
              <a:rPr lang="en-US" dirty="0" smtClean="0"/>
              <a:t>This means that the scientist </a:t>
            </a:r>
            <a:r>
              <a:rPr lang="en-US" u="sng" dirty="0" smtClean="0"/>
              <a:t>actively changes</a:t>
            </a:r>
            <a:r>
              <a:rPr lang="en-US" dirty="0" smtClean="0"/>
              <a:t> something to make the independent  variable</a:t>
            </a:r>
            <a:endParaRPr lang="en-US" dirty="0"/>
          </a:p>
        </p:txBody>
      </p:sp>
      <p:pic>
        <p:nvPicPr>
          <p:cNvPr id="14338" name="Picture 2" descr="http://1.bp.blogspot.com/_Oq6pBpj7GxM/SkmB5PERYTI/AAAAAAAAAKY/NS1VZjpU57w/s400/scientist-test-tu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05000"/>
            <a:ext cx="3977898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Variable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An independent variable is the focus of the experiment</a:t>
            </a:r>
          </a:p>
          <a:p>
            <a:r>
              <a:rPr lang="en-US" dirty="0" smtClean="0"/>
              <a:t>Generally the independent variable is the focus of your hypothesis</a:t>
            </a:r>
            <a:endParaRPr lang="en-US" dirty="0"/>
          </a:p>
        </p:txBody>
      </p:sp>
      <p:pic>
        <p:nvPicPr>
          <p:cNvPr id="9" name="Picture 2" descr="http://3.bp.blogspot.com/_CTH6twchIvs/SwHVu5wEKdI/AAAAAAAABq0/NOcyX9LGrYA/s1600/baby_bunnies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599"/>
            <a:ext cx="2712694" cy="2057401"/>
          </a:xfrm>
          <a:prstGeom prst="rect">
            <a:avLst/>
          </a:prstGeom>
          <a:noFill/>
        </p:spPr>
      </p:pic>
      <p:pic>
        <p:nvPicPr>
          <p:cNvPr id="10" name="Picture 4" descr="http://dianasholokh85.files.wordpress.com/2009/11/carro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295400"/>
            <a:ext cx="1173914" cy="2228850"/>
          </a:xfrm>
          <a:prstGeom prst="rect">
            <a:avLst/>
          </a:prstGeom>
          <a:noFill/>
        </p:spPr>
      </p:pic>
      <p:pic>
        <p:nvPicPr>
          <p:cNvPr id="11" name="Picture 2" descr="http://3.bp.blogspot.com/_CTH6twchIvs/SwHVu5wEKdI/AAAAAAAABq0/NOcyX9LGrYA/s1600/baby_bunnies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191000"/>
            <a:ext cx="2712694" cy="2057401"/>
          </a:xfrm>
          <a:prstGeom prst="rect">
            <a:avLst/>
          </a:prstGeom>
          <a:noFill/>
        </p:spPr>
      </p:pic>
      <p:pic>
        <p:nvPicPr>
          <p:cNvPr id="12" name="Picture 6" descr="http://www.istockphoto.com/file_thumbview_approve/509224/2/istockphoto_509224-bee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419600"/>
            <a:ext cx="1447800" cy="1840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Variable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dependent variable is a response to the independent variable</a:t>
            </a:r>
          </a:p>
          <a:p>
            <a:r>
              <a:rPr lang="en-US" dirty="0" smtClean="0"/>
              <a:t>The dependant variable </a:t>
            </a:r>
            <a:r>
              <a:rPr lang="en-US" u="sng" dirty="0" smtClean="0"/>
              <a:t>depends</a:t>
            </a:r>
            <a:r>
              <a:rPr lang="en-US" dirty="0" smtClean="0"/>
              <a:t> upon the independent variable to change</a:t>
            </a:r>
          </a:p>
          <a:p>
            <a:r>
              <a:rPr lang="en-US" dirty="0" smtClean="0"/>
              <a:t>Meaning… the dependant variable is the part that  you measure</a:t>
            </a:r>
            <a:endParaRPr lang="en-US" dirty="0"/>
          </a:p>
        </p:txBody>
      </p:sp>
      <p:pic>
        <p:nvPicPr>
          <p:cNvPr id="1026" name="Picture 2" descr="http://wisesyracuse.files.wordpress.com/2012/05/measureta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97735"/>
            <a:ext cx="4405539" cy="298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Dependent Variable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 changes in the independent variable can change the dependant variable</a:t>
            </a:r>
          </a:p>
          <a:p>
            <a:r>
              <a:rPr lang="en-US" dirty="0" smtClean="0"/>
              <a:t>The dependant variable is not changed by the scientist</a:t>
            </a:r>
            <a:endParaRPr lang="en-US" dirty="0"/>
          </a:p>
        </p:txBody>
      </p:sp>
      <p:pic>
        <p:nvPicPr>
          <p:cNvPr id="9" name="Picture 2" descr="http://www.do2learn.com/picturecards/images/imageschedule/follow_l.gif"/>
          <p:cNvPicPr>
            <a:picLocks noChangeAspect="1" noChangeArrowheads="1"/>
          </p:cNvPicPr>
          <p:nvPr/>
        </p:nvPicPr>
        <p:blipFill>
          <a:blip r:embed="rId2" cstate="print"/>
          <a:srcRect l="54588" t="80941" r="20941" b="4000"/>
          <a:stretch>
            <a:fillRect/>
          </a:stretch>
        </p:blipFill>
        <p:spPr bwMode="auto">
          <a:xfrm rot="10800000">
            <a:off x="6629400" y="1447800"/>
            <a:ext cx="990600" cy="609600"/>
          </a:xfrm>
          <a:prstGeom prst="rect">
            <a:avLst/>
          </a:prstGeom>
          <a:noFill/>
        </p:spPr>
      </p:pic>
      <p:pic>
        <p:nvPicPr>
          <p:cNvPr id="10" name="Picture 2" descr="http://www.do2learn.com/picturecards/images/imageschedule/follow_l.gif"/>
          <p:cNvPicPr>
            <a:picLocks noChangeAspect="1" noChangeArrowheads="1"/>
          </p:cNvPicPr>
          <p:nvPr/>
        </p:nvPicPr>
        <p:blipFill>
          <a:blip r:embed="rId2" cstate="print"/>
          <a:srcRect l="54588" t="80941" r="20941" b="4000"/>
          <a:stretch>
            <a:fillRect/>
          </a:stretch>
        </p:blipFill>
        <p:spPr bwMode="auto">
          <a:xfrm rot="10800000">
            <a:off x="6553200" y="4495800"/>
            <a:ext cx="990600" cy="609600"/>
          </a:xfrm>
          <a:prstGeom prst="rect">
            <a:avLst/>
          </a:prstGeom>
          <a:noFill/>
        </p:spPr>
      </p:pic>
      <p:pic>
        <p:nvPicPr>
          <p:cNvPr id="12" name="Picture 2" descr="http://3.bp.blogspot.com/_CTH6twchIvs/SwHVu5wEKdI/AAAAAAAABq0/NOcyX9LGrYA/s1600/baby_bunnies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295400"/>
            <a:ext cx="1348081" cy="1022431"/>
          </a:xfrm>
          <a:prstGeom prst="rect">
            <a:avLst/>
          </a:prstGeom>
          <a:noFill/>
        </p:spPr>
      </p:pic>
      <p:pic>
        <p:nvPicPr>
          <p:cNvPr id="13" name="Picture 4" descr="http://dianasholokh85.files.wordpress.com/2009/11/carro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295400"/>
            <a:ext cx="583380" cy="1107633"/>
          </a:xfrm>
          <a:prstGeom prst="rect">
            <a:avLst/>
          </a:prstGeom>
          <a:noFill/>
        </p:spPr>
      </p:pic>
      <p:pic>
        <p:nvPicPr>
          <p:cNvPr id="14" name="Picture 2" descr="http://3.bp.blogspot.com/_CTH6twchIvs/SwHVu5wEKdI/AAAAAAAABq0/NOcyX9LGrYA/s1600/baby_bunnies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295400"/>
            <a:ext cx="1348081" cy="1022431"/>
          </a:xfrm>
          <a:prstGeom prst="rect">
            <a:avLst/>
          </a:prstGeom>
          <a:noFill/>
        </p:spPr>
      </p:pic>
      <p:pic>
        <p:nvPicPr>
          <p:cNvPr id="15" name="Picture 2" descr="http://3.bp.blogspot.com/_CTH6twchIvs/SwHVu5wEKdI/AAAAAAAABq0/NOcyX9LGrYA/s1600/baby_bunnies%5B1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343400"/>
            <a:ext cx="1348081" cy="1022431"/>
          </a:xfrm>
          <a:prstGeom prst="rect">
            <a:avLst/>
          </a:prstGeom>
          <a:noFill/>
        </p:spPr>
      </p:pic>
      <p:pic>
        <p:nvPicPr>
          <p:cNvPr id="16" name="Picture 15" descr="http://www.istockphoto.com/file_thumbview_approve/509224/2/istockphoto_509224-beet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267200"/>
            <a:ext cx="719488" cy="914399"/>
          </a:xfrm>
          <a:prstGeom prst="rect">
            <a:avLst/>
          </a:prstGeom>
          <a:noFill/>
        </p:spPr>
      </p:pic>
      <p:pic>
        <p:nvPicPr>
          <p:cNvPr id="17" name="Picture 2" descr="http://www.bunnybunch.org/graphics/080523%20-%20Brown%20Bunnies%2020%20-%20LowR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4191000"/>
            <a:ext cx="1521746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 Between Variables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independent variable is something that the scientist changes</a:t>
            </a:r>
          </a:p>
          <a:p>
            <a:r>
              <a:rPr lang="en-US" dirty="0" smtClean="0"/>
              <a:t>The dependant variable is part that you measure</a:t>
            </a:r>
            <a:endParaRPr lang="en-US" dirty="0"/>
          </a:p>
        </p:txBody>
      </p:sp>
      <p:pic>
        <p:nvPicPr>
          <p:cNvPr id="12290" name="Picture 2" descr="http://img.sparknotes.com/101s/psychology/01.3.variab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4343906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Variable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533400" y="13716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control variable is included in every experiment</a:t>
            </a:r>
          </a:p>
          <a:p>
            <a:r>
              <a:rPr lang="en-US" dirty="0" smtClean="0"/>
              <a:t>It is an example that shows what would have happened if nothing had been changed</a:t>
            </a:r>
          </a:p>
          <a:p>
            <a:r>
              <a:rPr lang="en-US" dirty="0" smtClean="0"/>
              <a:t>Generally the control  variable is unchanged through an experiment</a:t>
            </a:r>
            <a:endParaRPr lang="en-US" dirty="0"/>
          </a:p>
        </p:txBody>
      </p:sp>
      <p:pic>
        <p:nvPicPr>
          <p:cNvPr id="11266" name="Picture 2" descr="http://t2.gstatic.com/images?q=tbn:105653b7UHaKJM:http://www.ndbc.noaa.gov/educate/beaker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133600"/>
            <a:ext cx="3891059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198</Words>
  <Application>Microsoft Office PowerPoint</Application>
  <PresentationFormat>On-screen Show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Variables</vt:lpstr>
      <vt:lpstr>Experiments</vt:lpstr>
      <vt:lpstr>Experiments</vt:lpstr>
      <vt:lpstr>Independent Variable</vt:lpstr>
      <vt:lpstr>Independent Variable</vt:lpstr>
      <vt:lpstr>Dependent Variable</vt:lpstr>
      <vt:lpstr>Dependent Variable</vt:lpstr>
      <vt:lpstr>Relationship Between Variables</vt:lpstr>
      <vt:lpstr>Control Variable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</dc:title>
  <dc:creator>mowdij</dc:creator>
  <cp:lastModifiedBy>Administrator</cp:lastModifiedBy>
  <cp:revision>9</cp:revision>
  <dcterms:created xsi:type="dcterms:W3CDTF">2010-09-14T19:51:39Z</dcterms:created>
  <dcterms:modified xsi:type="dcterms:W3CDTF">2012-08-28T15:02:33Z</dcterms:modified>
</cp:coreProperties>
</file>