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41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410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783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9313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47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82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00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88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1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0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20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740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7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585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54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054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89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9B64F6-1A4F-45B5-8718-90DFA15DE9D4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13F16-5D9B-4D2E-B14C-5D903162C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837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 NOW: Thanksgiving Hand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12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Starting 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off by tracing your hand</a:t>
            </a:r>
          </a:p>
          <a:p>
            <a:r>
              <a:rPr lang="en-US" dirty="0" smtClean="0"/>
              <a:t>Use a similar method to drawing a hand turkey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40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Bones of the Hand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draw and label all five metacarpal </a:t>
            </a:r>
            <a:r>
              <a:rPr lang="en-US" dirty="0" smtClean="0"/>
              <a:t>bones</a:t>
            </a:r>
          </a:p>
          <a:p>
            <a:pPr lvl="1"/>
            <a:r>
              <a:rPr lang="en-US" dirty="0" smtClean="0"/>
              <a:t>This is similar to the feet!</a:t>
            </a:r>
            <a:endParaRPr lang="en-US" dirty="0"/>
          </a:p>
        </p:txBody>
      </p:sp>
      <p:sp>
        <p:nvSpPr>
          <p:cNvPr id="4" name="AutoShape 2" descr="data:image/jpeg;base64,/9j/4AAQSkZJRgABAQAAAQABAAD/2wCEAAkGBxMRBhATExQWFhUSGRcXGBgXGRcVFBYWHhkWHBgZGRQaHCggGBolGxsUITIhJiksLi4uFyA1ODMtNygtLisBCgoKDg0OGhAQGi4lICU0NzQrKzQsLywsLDc3Ny8rLTUsLSwsKywsLzQ3MjQsNDQsNCwsMCw1LDQsLCw0LCwsLP/AABEIAOEA4QMBIgACEQEDEQH/xAAcAAEAAgMBAQEAAAAAAAAAAAAABAUDBgcCAQj/xABLEAACAQIDAwgECQcLBQEAAAABAgADEQQFEgYhUQcTMUFhcYGRIjKhsSNCUnKCkqLBwhQzNWKys/AVFiQlQ1Njc8PR4TSDk9LxJv/EABoBAQADAQEBAAAAAAAAAAAAAAACAwQBBQb/xAAsEQEAAgIABQMCBQUAAAAAAAAAAQIDEQQFEiExE0FRYdEiMrHB8CMkcYHx/9oADAMBAAIRAxEAPwDuMREBERAREQEREBERAREQET4zAKSdwG890806oYmx6IHuIiAiIgIiICIiAiIgIiICIiAiIgIiICIiAiIgIiICImLE11p0GduhYGWJgweLWrTJW/okqQekHcbeREzwIWdX/kurY2NvvEwZav8AT6nDRTsPrX/D5zHtGtR6VKnSZFLv6RcFl0qpa1lZT6wXoMr8vw2Kp5xRNWrhyralK00qqzDSSPSeqw6r2t8XpgbRERAwYvEimik/GZVHeTYT5hMWKjOOgobEXv3H3+Uh5/Y4eknxmq0iOI0ursfqq3n2z5kKjRWPWahuevcq2/jtgWsREBERAREQEREBERAREQEREBERAREQEREBKvaPEqmWkN01CFUdbNe9vIE+EtJXZ0CKVJgbaKi/aDJ72EDFk+I+EKFSuu7gkEX6NQ39fQf/AJLaVwo3x1HebKHbvbcu/wAGb2SxgVucgc5hj186APFKm7+OE+vTBzmnceqjkdjeiL/VLjxkTaCr/T8GvF2b6q2/FJtQ2zKkeNx9kn7oE+IiBQY7B85nrsWdSlKno0ni1TUbG4J3AWI+KJk2dpEYnEtzrVF1Ig1KqkELqY3UAG+sDcPi9fVnSpepiH6gdA7lG/7Rae9n1tlFP9bU3izMx98CxiIgIiICIiAiIgIiICIiAiIgIiICIiBCzQkJSPVzihuBBuoB+kVmTLyfybf0hnHgHbT9m0w55UK5Y5CliCtgLXvqW1gTv37/AAkXD4yoMxpg0yiVSR6ZW+oIW9FVJ6lO8ker3QLmVe0rWygng9H99TlpKPbLEpTyX02CBqlIamICgiorbydw3KfG0CdVNqlFu231hb3keUnTXMfn2HXLriqh0rf0TrtYbidN7C/Wd0v8PU1UFaxGoA2O5hcXsR1GBr+0FbRnmGLo5UK+lkRqnpXGoEKCRu0G54GYc2zw8/hxSoVnZ6iKpKimt73a+sg2C6r2HReTc6rEZ9gh8UrWP0hzVvYWjPqZfGYRR6wrIwPC1y3muoQL2Qs5xZo5XVcC5A9EXAJYkBQCd1ySAL7rkXk2Ve0CaqNFT0NVS446buB5qD4QKrFZ1SoZS3OLUTSCWHNVG08TdAwt23MttmcQtTIcO6G6MoKm1rrvsRfqI3jsMh7U09eV8yPWrFUHZcjeewdJ7JfgboCIiAiIgIiICIiAiIgIiICIiAiIgIiIGDG4YVcI6Ekaha43Mp6iO0Gx8JVYGvqwFGo1r0j6fAGxRj3C58peTW8pcJmWMoN0a2bf0Waz/j9kDZJAz6krZLiA6hxoY6SAQSASNx6wQCO0TFkOPWrTqIp1Ci2jWL6W3XFm+MQLAkXHjcCfiqerDOvylI8wYFVXpo2RNYAKyW3C260ssuLfyfS1b20Lc8TpF/bNfyOvzmyNE8VX3TYMue+X0jxRT7BApNoyRnmB4fDf6X/MlY1v66w3zj+7cffI20p/rXBd9T/T/wB5mx/6Xwp/XPtRh98C8lTmzXzHCr2u3kFH4jLaUdR9e0jcKSKO5jdj7CkD7iH1Z9QHAt+w332l3NewzX2jXsVz+yPvmwwERIeY44UqLHrAvbzt7j5GBMiR8uxXO5fSq2tziK9uGpQbe2SICIiAiIgIiICIiAiIgIiICIiAmtZ3llFc/wAPiXW/OXovckpqtemxQnSCNLLqtf0gL9E2WV20NHXk1YdarrHzkIdfaogeqa6c03bg1O1uJU+j7Gb+BJ8paeJ1YCjWHxbE93Q3s1S6gaps4oGTVqY/sqlRLcNLMv3S7yF75UnZqX6rMPulNs9b8qxy/wCNVPm7X9t5ZZHU0161LrvrHcQAfIi/0oEXPxqzvCAfEWoT4mmB7j5TNm/omk/UjIT3al1fZ1StzPNqNPPqxrOKegIoLEKpXSGvcn5TMPCesftHhKmDdOcVgQQdBDADiSDugbPiKy06DOxsqAsTwAFzKLJQbVKrizVWLWPSAegeAsPCec8xynYKrWqBiGw+ogeixLJutcHSSSOkG3Azl2F2/wAZSpAEUWta4s4b6xdvdK75a07S1YODzZ4m2ON6dUwg058h+Urr7m/DNgmg7EZrWzDFU69kFKiWDDV8IH02C6QouCGvqPC3Te2/ScTvvDPas1nU+SUWfWfCVAOmoy0AevedJPZ6TMPCWWa43mcEahBsCo6CbXYC9hvIF7ylr5lTqVKGh1ZRVQXB+NqUWI6Q17XBnUWxooCAAWA3ADoAnqIgIiICIiAiIgIiICIiAiIgIiICfCLifYgaxs0tsDVonfzTOm/r0ki/jLrLKt6Og+tT3d6/FPlu7wZp6bRYfCY3GvWqBQKzjtBv0W6yemw4z7s9tpRx20dOnh1cWDM5ddANPSd9mN/X5voF/C85uEoraY3Edlfh9r8LhMzxK1XtU52rqXSzMCajHoAO7gesWljku09LF7VURhgxsHFU23CnpJBPD4RaYv2zTeVnD6NtC274WjSbtuGqId3cqyJyb4hqe3OG0/2oqUm6N6lC9/BkU+BlE59ZOjT1K8ti3CevFu+t6XHLTRX+cOCbSl+aq3Nl5z1k0gt0lfXsOje3bOfVrK9OoUR+bYNoYBlcDeVYEWKnoI4TpfLThAMfgqwG91qU2PEKVZB4aqnnOb4o/wBGbuPumbPMxl29fllK34Pp+d7dk5T8SamwS1KTWR2oMw+VTYiw7PSKHwnH7ejOy8p2H08nzqosKZw4twAqU1A904rWqaaJPATvFR+OFfJJiMFv8/tDq/InldSllOJrOpVcQ683c+sigjVbqBZmA+bwtOkSs2YwRobOYSk3rU6VNW+cFGr23lnN1Y1EQ+bz5PUyWt8yiZi7LRUr1MoI4g+j7yD4TWs2wwfaHD3Qay9PrK3CEPdrH0tIDEX7R1mbJjjqdE4nUe4dHtt5SooNr2wA+RSZvEsqj2FpJU2OIiAiIgIiICIiAiIgIiICIiAiIgIiIHLOWjJlAwuLVUFnanVIUBmLKObct16dBX6Y6hOc4bFVKONo1qO6rTYFN9t97WPYeg9hM/Qu02TrjMirYdx66+ifkuN6MD2MAZ+caJJQq4swurKekMNzA9xuJi4msxaLPouT5K3xWwz/ADbrvLTl2rJKGIA9KhUCseFOoLH7Ype2aBsbV07VYFv8VV+t6H4p1JAcz5MCPWqVKBG/rr0+gn/uIDOQbO1gM6wTdXP4c+HO0zGb89bR7u8unXD5cNvbf6Op8smG1bP0HH9nXW/YrJUH7Wicmo0g9dEPQ7Kp8WA++dy5R8NzmxOM/UUVP/GyufYpnE8rF84wg+VXoDzqpOcRX+pH1T5Tl/tbx8b/AEds5SLfzJxl/kr560t7bThmBo85meHp/wB5VpJ9aoq/fO4cpp//AAuM7FX94k5BsTT17bZev+IW+ojv71k88byVZuW5Ojhcs/H2foeeXcKhJ3AC5PAT1Nf27zVcNs1VdmIZrLTsLk1elRa43biTv6AZqmYiNy8StZvaK1jvKdhqmrXVYEXJAB6lBIHn0+MrdnFLZ5jKh4U1HnUJ/DOe0+VCqtACphwVHSadQk+CMov9abzyeY04jA1sQEK06rAIWFi+kHUwB3gXOnf1qeqxPK3rbxKzNw+XDOsldNtiIklJERAREQEREBERAREQEREBERAREQE4LynZR+S7Z1GUWp4oc8OAe9qo79VmP+ZO9Tn/ACzZXzmzlOuB6WGcEnr5t7Iw+tzR+jKs1eqktvL8vp8RWfnswci+Y6svxVAn8061F7FqLaw+kjH6U5ttPh/yPaPFIB+YrF1H6uoVKY+qVEueS7M+Y2wpAmy4hTSPDUfSQ9+pdI+fJnLPgNO0qONwxFHf2shIY/VakPCZ/wA2KJ+HrRHp8davteP5+7r+a0BWyivTO9atN1PAhlI9xn5zyCt/WeAY/wB9h28qiGd82VzIYjZDDVr3vSAbsdRpceDBhPzhhXK4KmR6yAEd43j2gSfETH4ZZ+VVtrLj+n3d35YK+nYHEC+92oqO34amSPqhpznkpoc5t9RP91Tqv5ro/HNh5bc2D4LA0F3ioTiD3BdKeB1sfoyu5E6YO1eJbrWhYfSdCf2RO275YhXgiacFefn/AI7VNJ5YNH8y31Aaudo83xD6xqt283zo7iZu04nyqbRjE53zKG9LCEgnqaudzd+gej3l5ZmtFaSycBinJnrr27z/AKc/zGqVp2BsB0md55JcuxGH2ORcSugs7PTQ+ulJrEBx8Vi2trdWoXsbgc35Kdnfy3aQ16i3o4Qhjfoet8Re0De57k6jO9yHD01G2rmnE9d+iPEERE0PJIiICIiAiIgIiICIiAiIgIiICIiAkHPMvGJybEUD0VqbpfgSpAPeDY+EnRDsTqdw/LuGdgUYXV1sQegqwNx3EEeybtyhZ2mO2fyyvuFVWqpUX5LaUL7vkkimw7CJSbaZeMLtji6ViFZueQ/qVPSNuwPzi/RlIVU4i/T6P3/8TzdzSbVfXxSnE1x5o8x3+8Np2T2tbB5HjcNf86paj+rUbSrW7LEvb/DbjNXWkBuHRIlfEqtVeIOkcd97C3fJWtg1mFjw3g9G64MjabTEbWYa4q3t0+Znuk5hjmxOIpM1/gKFLDi/WKYO/wASTNr5HMSKe2NRCQOeosq36SysjWH0dZ+jNUyvJ8ZWpuaFBqgBJLGyU+0B2IBPVYGRsPWxVPMNdOnVpNQa7PpINL4pvcWB3kb+2WU64t1z4ZM/oWwzgie/x9fZ2vlG2zGEwhw9BgcVVFhbfzCn+0bgbeqOs2PROGMjVK6UaKl3chVUeszE8TxO8kyRimsrG5LOSWYklmJ6SWO8k8Z0nkU2YHNNmFRbltSUL/FUXFSoO1jdR2K3U0nEzmt9FGSleAwzETu0+7ftjdn1y/Z6jh1sWUaqjD49Q73buvuHYAOqXcRNr56ZmZ3JERDhERAREQEREBERAREQEREBERAREQEREDROU3Zeji6VOs1TmqtAb2ABNSje7Ieu+5iDvtdt28yvwOyOXikAcLSYpvBBOth0XLg3c9jXlpt3ieZz7A1DZkZayOp61+DIIB6gSQfnCeMLiKWFwy83TatS0+iEINVRb1VRvzm7qDX6AB0TmoT9S2ojfjwwYnC4LBGjVoYeml9SMRTVKhuL/nFAfoDbtVt/XulNj8zyythXWpSZW36QxYMT+pUO8G/vn3M8+weOoItBnca9dgdDLYEbwbEesDY8O3fGr7FUKgFfE4jTTWx0C2/rsB6x8uszukYtMTuPKuy3a6nQwlPCLU0adWkDVpqAs3p6yBqub79xPCWGP2iQZVXpH4Q1AFDWvpPADvI85ebOZbRx+W1tdP4Cm5Wiu8WGlA28dPqr3e2a6MnxNLOVwtKiMTSpnnKe9EZBqHo1CSoKgm4I32Nt56Wjqne/dQ5Hyf43GZitJ2p06NtTVVbUxUG1lp2vqPbYDt6D3/LsElDAUqNMaUpKqKOCgWG/rPbIOz2X1KWGLVtHPVLahTvzageqik7yBvNz1k9ktpGtIr4WZc+TLO7zsiIklRERAREQEREBERAREQEREBERAREQEREBERAodr9n/wAtwKBWCVKbakZgSvBlIBvYjh1gdNrHRMdk3NZnSpVK5d6IDMyhkpI1iUVaakszb1JZrkeiVCkmdSx+KFLA1KjblpqznuAJPuml5vlNCtjldkrNUqU1OuhUNNy1gLkagp3C1yLgAAboFNnm0VKhltRHWiK9RSo0oAbncHLC5Vbm9zvmXDZvgKeUpTqMKx0jU1Sk7ajbeRddI39QtM9PZrL8vXnq1GpUqXsnPVOdGpjYBlACDp6SptY2N+mxo7CZccSaiIw/Up1aqUQeymHsO4WHZAw4XaOn/JZXD1aQ0KNKU6TFlubD4K+4d/sk7ZXLKtOs9atVD1qgsANOiknTY6dzVDuvbcOJG8zaLJhKIRKaoruqiwAW56zx6zIVDNF/KMQqi6q9gw3g9FwONiSPCBsmHrH8qZCb7gynr4Ho8PMyXKHJcWKuatvuUpj7TH/1l9AREQEREBERAREQEREBERAREQEREBERAREQERECi22a2zlTdcM1JWHFWqopHje0pMPh6aVaRAqbltvc2A6LCX22S32brdmhvq1Eb7pV4db4dD2QImZ4SliMzoYchitQtqF77gjEm/VvAseNpi2Zr1EysUqjaqlItSqdrIxUnuuL+MtdnMPrz6vV/u0FNeALG7eNlT6xlXj6XNbXYhb7qoSqBwJBU+bI58YEzFNramCNwa9uroMq0bRiKnDqHV0L/wAy1oC+I7h/vK7MToqOeAPnfd90CZsFUL5xj3t6IWgl+LDnifYy+Ym6zW9gcJo2fDkWauzVD3blT7Cr5zZICIiAiIgIiICIiAiIgIiICIiAiIgIiICIiAiIgVW1S32ZxnZRqnxCEj3Soy3fldM9gl3tGt9nsWONGqPsNKLKz/VFL5oPsEC02Up2wNRvl1XPlZfwym2zQJnmGqW9ZHUnhpZCP228jLzZb9DL2vW/e1JA27o3wNFvk1LH5pRvvCwIuC/6hv44yp2m3Kx/jrMscnN0vxt94kPailemB8rd5i0Decuoc3l9JPkIq+SgSREQEREBERAREQEREBERAREQEREBERAREQEREBERAhZ5+hcT/lVP2DNdyv8AQ9L5i+6IgXWy/wChU+dV/evI22v6F+mnviIFPkH5sfx1zHtF+dp/OX3xEDeoiICIiAiIgIiICIiAiIgIiI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6909" y="2979229"/>
            <a:ext cx="3477203" cy="347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8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Bones of the Fingers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4293" y="2052918"/>
            <a:ext cx="8946541" cy="4195481"/>
          </a:xfrm>
        </p:spPr>
        <p:txBody>
          <a:bodyPr/>
          <a:lstStyle/>
          <a:p>
            <a:r>
              <a:rPr lang="en-US" dirty="0" smtClean="0"/>
              <a:t>Now draw and label all three phalanges bones for each digit (unless it’s the thumb)</a:t>
            </a: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xMTEhUUExQWFhQWFR8XGRcVGBgXFhkYGBcYGh0aFxgYHSghHBolGxYVITEhJiorLi4uGCEzODUsOCgtLiwBCgoKDg0OGxAQGzUkICY0MjcsNS03LDQsLCwsLC8sLCwsLCw4LCw0LCwtNC0sLCwsLCwsLDQsLCwsLCwsLCwsLP/AABEIANwA5QMBIgACEQEDEQH/xAAbAAEAAwEBAQEAAAAAAAAAAAAABAUGAwIBB//EAEkQAAIBAgIGBQoEAgcGBwAAAAECEQADEiEEBRMxQVIGFSJRYRQycYGRkqGi0dIjQmJyM4JDU3ODsrPBJDRjscLDFpOj4eLw8f/EABkBAQADAQEAAAAAAAAAAAAAAAACAwQBBf/EAC4RAAIBAwMDAwIFBQAAAAAAAAABAgMREgQTURQhMSJBUmGBBSNCcfAyYsHR8f/aAAwDAQACEQMRAD8A/bPKE5l9op5QnMvtFYvStNCOqC27syluxgyVSoJOJhxYZCTXhdbWMAcuqoQCC5C5MpbNW7SkAEkECIPcazdQ+DZ0q+Rt/KE5l9op5QnMvtFYk620cYibqAKxUksAJUSd/cMyeFdRpaQ7MQqoxVi0ASIznuzFOofA6RfI2PlCcy+0U8oTmX2isM2uLAZRtEhgxDYlw9hlVgTO8Fh6M5rpe1laXEMSsyb1UgsIKg5TwLLPdI76dQ+B0q+RtfKE5l9op5QnMvtFYvrKx2vxbfYMN2lhTiwQc8u32fTlvr4daWIU7W3DTHaXPC2FvY3ZPcct9OofA6RfI2vlCcy+0U8oTmX2isYdYWZYbS3K+cMQyhguf8xC+kgb67WLquoZCGU7ipBGRg7u4gj1VzqPoOkXyNb5QnMvtFPKE5l9orLRSKdT9DvR/wBxqfKE5l9ororA5ggjwrJRV7qL+H/Masp1s3axVVobavcsaUpVxnFKVW9IrhXR3wyJKqSsghXuKrEEZiFZjPCJ4Vxux1K7se11xYL4BcGKcPHCWmMIeMJacoBmcqn1gNMuWxbeWFtMEK0hQsZArOQziI4it1ojsyIWGFioLL3EgSPUaqpVdy5fXobVu/k60pSrjOKUpQClKUApSlAKUpQGE0vRLhuLctuqlUZCGQvIZkaRDrBGDx31BfUEIFS5BAAxMrF5CsCwa06FWJYkkEDMiO7e9WWuX4t9adWWuX4t9ay7EuTa9TB+xgNM1DccMvlBCsHBGAyRcRFLGHALgqxBIw9sgqYBqVpGr32LoCGd3VpiBOJJyJOXZJifCtr1Za5fi31p1Za5fi31psS5HUw4MI+oiwvY7gL3kuoxVIUbVbaAqpYnJbS5TmZOW6vL6ic3C7XiQTcgFSSFu3FfDJeOzgVRAAwzIJzre9WWuX4t9adWWuX4t9abEuR1MODA9QMXDNexQ+LNWJgaRbvgS1wgfw8OQAgiAIg89Yaquhjsu0LuIOSFhQbxuDMuCIxvmAxMDIV+hdWWuX4t9adWWuX4t9a7sy5OdRDgwI6PRj7asCWKY0diuO6Lpn8WN4EYQhyUzImrTV+jtbthGcuRPaMzmxIHaJMAEASSYGZNarqy1y/FvrTqy1y/FvrXHQk/c6tTFeEZ6laHqy1y/FvrTqy1y/FvrXOmfJ3q48Geq81H/D/mNderLXL8W+tSLFlUEKIFWUqTg7lVauqkbJEXSNcWUfZs8NIByYqpMQHYDChIIyYjeO+p1fnr3DsWF1GyVtqpAk3GAZ8j3lzxjPurcarVxZtC7/EFtQ+c9vCMWY35zUqdTJtW8EatJQjF38kqo2srltbTm6A1vCQykYgwOWHD+bFMYeMxUmq7pDbDaPclsOGLkhcWdthcHZkYpKgRImd4q1lK89zMi0URWCjEj7UosHe5d0T0gso9VbSxeV1VlIZWAYEZggiQR4RWAtXdLGWyssSZx7VlWO4rgJBG6BI8eA1XRJY0VBEHE+IAyNptXx4TAlceKJAMRMVVShUjfJF9epSnbB3/ANFxSlKtM5n9b62fGUtNhCZM8AkuYOFMUiAN5g5mMiDU3UesWuh1cAXLZAOHcwIkPH5ZOIRJzU51ndc6Kw0m92gVKrcChYgtKZmTP8I7gN85zVr0Tsg7W7MsxFuIACrbxMo8TF0knx8KzxnJ1XF+DXOnBUFJeTQUpStBkFKUoBSlKAUqh68flX4068flX41ZtT4K92HJfUqh68flX4068flX402p8DdhyX1KoevH5V+NOvH5V+NNqfA3Ycl9SqHrx+VfjTrx+VfjTanwN2HJfUqh68flX4068flX402p8DdhyX1KoevH5V+NOvH5V+NNqfA3Ycl9XLStIW2jO3mqCTAkwO4DMnwFU3Xj8q/GrVCLtkY1BD2+0pzBDLmDPDOoyg4+SUZxl4MppC7QXdp2TdJLAHMAgKBI4hQskcZitBqHWZvKQ0bS3AYjzWkZOvcDB7JzBBGYhjidG1azqh8qvLKByoFkgYs4DPaa5AnD2mJgCSTJrWdECot3La/0d0jFlieVVgzEbznhnjgqmFCpBuUvBoqaijUioxvdF9UTW2im5aZFIDZFZ3YlYMA36SVAPhNS6VYUn51YLOAwxAPDd3nCRMeFbDougGi2wP1E/uZ2LD3i1ZrVYmzZHLbtn5BWi6LP+Ey8t1/nO0/7laq7vFGTTq0mXFKUrKazAXNcWxccXrltL+KXS5cRSpULACkzhAKQdxDBvzSZvRDSsd47BsVkybhUhreMBVXC/F4AGRiAZExUfWejo2kXkuKpRbsgPmAXto5yPElmPoIHdVv0Xg3brKOwqJbnhiXG2H+VXB/nFcelx/MuT63JbWKNHSlK6QFKUoBSlKA/M9c37qX7ezJjYXcoJTFtdECllBEkBrkcYLeNRtN1hfRyA04VugAqIYq1ghiBvKrccwIkKfGtd1Ze5D7y/WnVl7kPvL9a2ZR5MWEuDH3NaaRgdlZGC2b9xWUY8ZtrawAlYXznuAhd+EbsxXTS9P0m2bsAXSlx0RAkY40PbrmD/WdjLgeJzrWdWXuQ+8v3U6svch95frXMo8ncZcGQTWtwgTdt4CxAugBsxbkWzHZkt3Zx2d+dQ31xet2iFycJiXEpOMpoujMFJJlnL3G7KiWCtmMJJ3nVt7kPvL91fOrb3IfeX7qZR5GMuDG6Tre6rELcTCWukO2HCpAtG1b8Qyuzd5CZb6na31g9soMa28Vm45JXF202WFRMby5HedwgkVperb3IfeX7q5nU9zEG2faAKgysgMVJHncSq+ymUeRhLgyjadfto9wzmbhwYMZUrZLiBiGLtKREqCDEjfXJdbXJdi07MOAyjEpBTRmVzGFWAZ3GIQIU9xrZ9WXuQ+8v1p1be5D7y/dTKPIxlwY65ra+Ucoyk27V95C4sTWtkbYyjJlc7gMQgrFfdI1xeBuYcJYbcbLASVFpwttiQZhk/Ej805RBrYdW3uQ+8v3VwTUDBy4tdsyJxLxgmBigSVWY3wJpkuRi+DKvri6oDF7ZTE0FMLvcAFqAoyRzJugqhxGFjORX6ZoVvFo6LMTaAn0qBVL1be5D7y/dV/oNsrbRTkQgB9IAqqq0/DLaSavdGO0ZYTEQAyqVMbgyDCy+IDKR6qtOhK9i+Tv2wHqFm0R8WY+uob77o/4tz/Gx/wCc1P6NPF26nAojjxPbVvYFt+0VOo70yFNJVDQ1H1hpOztPc34ELRxJAyA8ScqkVE1tbRrNwOxVQpJYb1w9rEMjmIndwrMajMaJo+BQszCqvurFTej+k7O89pt107RD3sFAZT3dlVI/a27KaS5oOlNH+0LbLfkW1LD9zPcYeyIzzO+rDo3oF1NJBv3FuEWmKYUK/mRSWlyJAaBAz2jbozseopTvFPuZacZKRsKUrjpmkratvcfzUUsYzMATkOJ8KrNRkdZwb+kg8GBHpFm1P+lXHROBbury3iD67dth8GA9VZ/Z3GLFhDMZbPIFmLEKeIEhQe5fGrno/cwXnQ/0qhx+9AFb2qbcD9Ld1aqitTSMlOV6jZo6UpWU1ilKUApSlAKUpQClKUApSlAKUpQClKUBy0vSBbR7jeailjG+FBJ+Aqn0DXrtcRLltVxnCCrlocKWhpVcoVsxxjLPK11hou1tXLZMC4jJO+MSkT8ax11Sl5dq5C2tIG1ZIC+arK3aBITt28WeQxZwDNVSUotW8e5fShGUZX827G5pSlWlBjrWbO/A3LkeIN1oPrEEemvN7TNhcS/wWVfvNps2jxBVW8cMca+a00K4tx10dra20IkXAThYqGK2yMgolGEg+cQIAERbOqbgi89xbpWW2eDBbcjPtQxM5EDMrnJVoFWPU0ksWZXGSn2N9UfWOjbW1ctzGNGSe7EpE/Gutm4GUMNzAEegia91WajJWNILBHOWJQwiJGITHxip2q7ZOkkzklk7+O1cRHo2Jn0iq3QnnR7P9mn+Wpq21CIu3R327be03R/01goL8yxVHyXdRNbIhsXRcnBs2LRvgAkkePdUuvNxAwIIkEQR3g1vLTACxpwMBrFwwCQ2O1hg7gVDYjwJgT3Luqz6NaNcW+PKWV7mzLW9nIRACqtIbNm7a9vLIkQN7NWkmxbcsZNtSfSVE+uan6mQtfL/ANXawz3m4wYj0gW0P94Kz09RVlLFsohFKRf0pStBeKUpQClKUApSlAKUpQClKUApSlAKUpQCvzxNJuqWtm1ca8IFxmKBDccBjLgmAS05KSARAiBX6HWU6T6BhurcViBcnEOBuKkqR3SiMDw7AymZKlGo0pHd6dJNw8lh0P7OjC1lNlihAzVfzqqnlCOgGQ3bhV3WX6G3u1eTdiK3APVgaB4BLfvCtRUpxxeJCE81kzP680UrcDqezdOFl4YwhIefFUwkd4SIzmt0+fJ7hDEdhoj9pPtq/wCkX8HLftbXxvID8CarNJXId3/3/wB68/URSlkQmu9zSIAAI3RlHdXqq3o7cnR7Y34Qbc9+zY25PicM1ZVtTurlpkNX2idHsgcif5a1ZaiEX7o/4Vr/AB36jaCezluxPh/bjbD8uGuuhNh0peW4jJ6WGFwPdF01ip2VQrXk0NRNbXyli66+cttiPSFMfGKl1WdImiz6blseo3kn4TW1uyuWFdZsgW1QeaAAPQI+lT+j65Xm4NeMfyIls/NbYeqoyiBU7UI/AQ95Zvedm/1rLp13uVwLClKVrLBSq7XmntaRcEY3bApPmg4WYsRxACnLiYEiZGZKAySXN0jNyzLcic4dYgfpWFncKqqVow7MvpaeVRXRt6VD1PeL6PZdjLNaRie8lQSfbSrSgmUqJ1jb7z7rfSnWNvvPut9K5kuRcl0qJ1jb7z7rfSnWNvvPut9KZLkXJdKidY2+8+630p1jb7z7rfSmS5FyXSonWNvvPut9KdY2+8+630pkuRcl0qJ1jb7z7rfSnWNvvPut9KZLkXJdZ3pbdg2FJCjGzBiQBiClQufetxz39irfrG33n3W+lcNctj0ZyuIiJ7MhoVgWAjtbgRAz7s67GaTuRkrqxjfL0tXUwXUF9nAS2GUE4iAQwmcBkTllkciAR+iViU0eyqNbtW7a23XD2FUKUIjIKBlFazVV83LFpzva2rH0lQf9ahHUqu27WsV0VZWOOvx+A55IuH0W2Dn/AA1XsuXiP9Ksdfn/AGa/42nEd5KkADxJIHrqBMz6ao1HsTmd+jZhLicl5h74F3/uVI11fZbRCGHchFPKW3t6VXEwHEgDjVboukC1eknsXcKn9LzCH0NIQ+IThJFprbRjctwpAZSHGLzSVMw3cCJE5xMwYirabvDsdXgp9HtgGAIVQFUDcAAIHsiuetLmBBcG+0wueJC5sB+5cS/zVXpc0u6gdXs2cQkKbb3jhOYxNjtwY3gDLdJ312t2rjulq+U2TmC64hiMTgKGcAaCMWI74yLAjBGScsU+9zuzNK9jZg1Raz0oXLiovm2mljwL4SoQd4GIkngQozOIC9rH6yv+Tuy4HJLs67MB2KuxcnADiADMwkiPGt9ZtQ7B39iyqX0cabCjlZ1924wHwAPrqgt6+tYgj47bNku1RreIxMAsMJaATAMwCYyq56MAlLj/AJblzEh5l2aLiH6SVMd4zGRFUad+ojFNOzLmlKia2RjYuhDhY22gzhg4T+Yeb6eG+thMqOkGk27rJaXC7W7gdmEHZFOAPC404SOQtMSJrm0A6S5syAhtnGxEnCxAhRkASNpmZjCMjurhqrS7bjsFYXs4FjsxuEDKIGRGR3gkEVM1RcPlii2YBRjc3Q6JkOGTB7ojwLTwrFnnUWSPSw26Txf3NaqgCBkBwpX2lbTzTF611psWtr+H2wxxXbuyUYMOU4GknF8DXKxr+2yhirglUMBSwm62FFVgIaTmD3CTAqweypdXPnIGAzyh8Mz7orhpWgI+IlmBYo2JSAVa2ZUrII38DIO4givN7FJ4s65tMVUFsTMVVSpDFldkcAHeUKnF3CDuIJ42Nf2mCQHYuFjAjEFntbVVBIylJOcRGcZV0santKVbExZGLBiwLBmdnc7oGMsQwAiIAAAFetD1TathAsxbKlZM5pZ2In+Qe2nYHy3ru02zjFF1FdCVYKQ6l13jeQD6MgYJAr0mtBs7LFWxXlDKqAuZwYyPUJzMe0gVGs9H7SYcLuAgSBK/0SBFJJWT2BBExmSAGzrtf1bIsqlxkFkEAqRjjBgHnAqcu8fGnYHHQekNu4xADFS4W26qzK4bRU0kcMiUZsv0jiQK9rrxDBUMRiYMMLF1w2jdyRQSxIAyGcmN4iviag0cW9mAQg3AMcgNG8mAB3xshG+Zzrw3R6yysrs7B1IaSg322tEgKoA7DRAEdkGJJl6R2OvX1qCRjJGKVVSzDAqM0xlktxDvzmN+Vfb2vrC4sTMFXFLlWwdi0brQ0ZwgJ9o3ggLGp7al2xOxfFiLFd7pbRiAqgDs2reQyEZDOod/o+Hdldp0c4pt4jntLBssMgCJDMcWL0AZkvSOxL6/s7u3ikjAEJfJVbIDzuyymFknMASCBrNV/wAIelv8RrI3tSI9s22uOVacUi12gQBBXZ4eGRADCTnma1uqf4S+lv8AEa0ae13YnEob+jhGuJuwtiUfoudoegB9ooHclWPRq/2GtHfbaR4o5YqfAA40/u/GvGu7f41s7g1t1PiQUK+wNc9pqFZu7Jkukwqkq/hbaJJ4dlgjEncofvqK9Fb6M54kXOvbTNZOEFirI+EbyEuK5C97QuQ4mBxrPW9bWJgXVLNJCKwZyBvwossYkTllNbGsojlmuuc3N11n9Nu46Ko7lAG7vLHeTLV2ilIujSzZG0e8dKY21DLnntBszgDAMyo0XDlkDhgmM4M1f9JdIC2CnG9+EI4YlMmfBA59UcaoNKDNBQrtEOJInJhuz7uBjeCRuJq+1tZ8o0dXt5sALtsd5wns/wAysyzwxTwqGnqZU5Y+STpKm1wVl28FPqqFrNm2FxuIXGkZkMvaUjxBCkV3RA4DgyrKGHiCJGfdupoQNy/aXKAS5H6beYj+8Nr1V59OLlNI1ydk2a13CgscgBJPcBvrIaG5CBmBLvDXO8uwkz6MgBwAAGQrU6wANq4DuwNPowms3jOzU8YE+GWdb9e3aKKKHuV+uLmBGY5sq41mN6GRI45jMd099bysYs3Gt2zudwCIyKrLsD4FEceutnXdAng2cr+UKp+kxOG0v5Wuww7wLdxh8yqfVVxVPr4gtZTjia4R+lUZD811PjWyp/SzO/BTadq2zcAZ7eJhkGMhgCcxiUgxkDG45Va9EtCtpZxrbVS7McQUYmTGxQlhmwIgieBFQtPtl8Fof0jBMjBje0EbiLauQe+K1CqAAAIAyAG4DwrPpod2zkGz7SlK1kjnsF5V9gpsF5V9grpSgOewXlX2CmwXlX2CulKA57BeVfYKbBeVfYK6UoDnsF5V9gpsF5V9grpSgOewXlX2CmwXlX2CulKA57BeVfYK9qoGQyr7SgKjXxAayTzkevZsf+k+yqPSdd2khVJd2JAVAXOR7UhZgLOc+HEgHX6RYV1Kuqsp3qwDKeOYOVZh4W7eEZqwXKAAiorIqjgoVxkOJY8ax6r0rM7ClnIuOjlwHR0GIEp2CBPZjcpDAEEKVyIBqjZCr3LTZNtHfwZblx3UjwzI9KsOFdujrEaSY3PaYt6UdMP+Zc9tWfSLRwbe1A7VmXEbyn518ZUTHMq91cmuooJryWx/LnYzmkWzISSMTokgwQLjqhIPeAxI8a29tAoCqAABAA3ADcBWN1rkuMZlYcem2Q6/FRWzVpEjcah+H2xkjtfyjIaGItKP6slfcJQ/8qldGgDpFw8lpY/vHef8pa8XLeF76jcLhYf3ircJ9939ldOix/Fvf2dr/FfqmjG2pt+5ObvTL/S7eK2696ke0EVlluTZVh+ZVPtANa+sToX+62f7JP8AAKu/EPC+5HT+5YdGrGK69zhbGAfvYBjl4Lgg/wDEatNVR0WX8Atxa45P8rlB8qLVvWrTwxpxRVUd5M4aZpaWlxOYG4DeSeCqN5Y9wqh0d2dnuP5zQI3hVWcKiN8YiSeJJ4QB26RXUS7aa4VVCroGchVDnCYk/mKq/qQ1HsXrZBNt1Yb+ywbw4VVXm729imTJWqUx6QzcLaBR3YnMn1gIvquVe1S9GR/H/tpnh/CtiJ7xh+Ppq6q+kvQiUfApSlWHSgu6QiuiM5D3JwKWaWwiWjPgDNNG0hLgYo5YK5Qw7GHQwynPeDlVdrzVt246XLRQPatvgxkgbQvZZQYB7BFt0YjOHyBqo03oo5ChSGRRcXCzKpJdbIFws1q5DzaeWAxDaEg7wfDUm1/UbGvoaxSDuYnOMmbeMiN++vWHxb3m+tZDWnRm86PbtrZUMb7BzAfaXipS4fwj2h25KkNIWGzylX9S3SL0W7Ba4xJuMZd0e7bY22Btkdm2GQFsQ7FvKJAXfyH2NLh8W95vrTD4t7zfWsje6POuj3cSI7ravrbC9ojau7gKFRY7LlOyBxgCYrxrDoxfdbqoti2txrjKggi0zWbNtGUtaIGaXmIUIZdYPnErv5D7GttXA04WYwxU9pt43jfXTD4t7zfWs5peo7jur4bRYXC8swYLLo0YWtGfNnEpRpUZxu0lRc5LxI6kuD5h8W95vrTD4t7zfWvtKjuT5Z3FcHzD4t7zfWmHxb3m+tfaU3J8sYrgsdBP4aTyLv8AQKpdc6IEubTel1gGn8tyFRT4KwUL+7DHnGrrQP4Vv9i/8hXrStHW4jI3mspUxkYIjI8D417c6aqQxZjjJxldGX0e5sb6XD5hBRjyhyva9TKkncFLHhWtNZKypa3DgFhKuIyLKSrZH8pIPqNXfR7ScdkAmWtnZsSZY4dxbxZCjfzVm0U2r037FtaP6kUAtYbZT+qYpnvwqYUnxKYG/mq+6N3J0a2OKDZmd52ZKT68M+uq/WdmL9wbhcRX9LCUb2Ktn206MX8Ny5bOWKLgneSAEePAAWveqND8vUShz/07P1U0z7rIf7S/cbNs+vFeB+AX2Vy6PNh0hl4taJ/8twP+7UrXAi+v6rR+VxH+M1CsOE0my3BiUJ7gytE+l1tj0kVCTx1V/wCd0dXekaLT7mG1cYcEY+xSay96Esicgqj2KPoK0eurmHR7x7rTn5TWa1ram3s+ci37/Y/6qnrlfFfz2OUO12aXUlgpo9pW84W1xfuIBb5iakaVfCIzmYVSxjMwBOQ78q61E1ppmytlgJbzUXmdslGXCcyeABPCt/ZIo8maF/GWuvhLTEg4lRDELbaMxuk8WngABE0ixa2iOFBJdUYgwWVmCZMMwy4yVIIIMiYZgZptYUiSWLYpje5bETG4DFJjcN1NR6Htb0nNLTYm/VcPaVfVOM7oODvNeNTynWVn3/wa52ULM1GiaMttAiCFHrMkySTxJJJ9ddqUr2jGKUpQELq4c7/J9tOrhzv8n21NpVWxT+KJZy5IXVw53+T7adXDnf5PtqbSmxT+KGcuSF1cOd/k+2nVw53+T7am0psU/ihnLkhdXDnf5Ptp1cOd/k+2ptKbFP4oZy5IXVw53+T7adXDnf5PtqbSmxT+KGcuSF1cOd/k+2nVw53+T7am0psU/ihnLk8WbeFQo3AAZ78hFe6Uq0iUGtrGzvBx5t7I+FxVyPoa2kdw2Y4tUbQtI2N8E+ZdhD3Bp7B95ivjjXgtX2stDF22yThJHZYb1YZqwzG4wY47txrNqBdtDGIxCGA4NuZfUcQ9VedqE6VRVImmn644stOkQAaw/Es1v+VrbOfXNlKqNO0UOANzbww3qQMmU8GBORrxpekXQ1oXHFxFaASIuBnIRSxGTecV3Aw05kZy7w9p8Ygems2pqKc8ollOLUbM56Pp+3drhgFVW0VBkB1kuQe4lhvzhR31H1khIbD50ZHubep9IIU191QABcA4XWJ9LnaD5XUequ15cz6J/wD32VXVm5SyJRikrE/W2nC6tpF3OFvN4IIZB4FnA9IRxVbp3nWu4XrR/wDWQn4Co+osWxUkZsAAQZ/DQBLZz3SiqxHAs3r660ztlQYBU5jhkRI9FW1q2VTL2RCELRsbQ1mb+k7d9p/Rrla8Z33fWMl/TJntkD5pulHSDhYEWlUYlmA7soYhhxRQQIORJaRkK+XboA7zWjV6jzBfchRp/qZx0m4Sy20zdzhHcOJJ8AAWPfEbyK0mrdCFm2EBmJJPezEsT4Zk5cBVd0Z0MYNu2b3RKnltnNQO7EIY8ZIGYURd1fpaG3G78v8AliurPJilKVqKhSlKAUqq62PIPeP2062PIPeP21LBncWWtKqutjyD3j9tOtjyD3j9tMGMWWtKqutjyD3j9tOtjyD3j9tMGMWWtKqutjyD3j9tOtjyD3j9tMGMWWtKqutjyD3j9tOtjyD3j9tMGMWWtKqutjyD3j9tOtjyD3j9tMGMWWtKqutjyD3j9tDrc8g97/40wYxZa1nOkVnZMLygw5wuqQSzkgK4U7yAGBIziJkLlo6w3SDTLl7ti5s0R2CAKCW3pikhpYwSCBkrEeNQdJVViyUL37HK6ovvMOLajiGtkvIKsAYPZg5kRJEebl8vF7chGlYki7juYYzJUlgTkIKkxkCIzBrNH1reDbBgsmAt0nMBpgsgWCwIgQ0ExumrHAQqj8qjCJ7vGroaKkoYNX/fyX3d7nDUV28QbgKAsSLiHERtBClgZ3DBAUBQRBOeZ6a10J7ltw9xiWUgAHAgJBHmpmR+4tFeejI/DafOFx1M75W4y5+6PhVhpQyHt+FSjpaKldRQv7EXR9YPcUtbRUUEjt9p5Bg+aQAAfEnwFcL2sGuOtjZhWjGcUPaZAwkAAgmcgQYyJ3101QVNgPuDPcuR++67CfHtV51JbLTfP9Mq4B3W82WZ3E45j0cZqqOgoKzt4GTaJug6WgtpbcxdK9pTkzPvdhPnS2I4hkZmvukW8c2kxG4wgQD2A0gMx/Kog5nuMScq5aYyuuEqGU8GEifQcq0fRK0o0cMqhcTOZAAxAXGCmRvGELB7orHU/DVGeV+wlUcUXCqAAAIAyAG4CvtKVqMopSlAKUpQGJ1reYPZQPsxccgsAuI4UZgi4gQC0HODkpAgkEQtL1ubIhXW9hxF2MBgBcCYSVhAQSVnfKgYTmRob2r2YFWtYlO8NhIPpBNc21RIANhSFBCgqkKCIIHcCMorRdclt0UR1zdMwtpc9IjEzRGi3dnn4tmf0jviKi6x6QvsrpQBQbF0o35le3Y2meLeQTBAECBmZgaW9qQOVLWZwhgAQhXtsrE4SYmUUz6a9tqmSWNgEneSqSYBXMznkSPQTXLrkXKzQtZM15rbhV/iFACSWS3cCYgwlT5ySMipaIO+rOvVvVhVmZbIDN5zAIC37iDJ9ddPJLnIfl+tdyXIujjSu3klzkPy/WnklzkPy/WmSF0caV28kuch+X608kuch+X60yQujjSu3klzkPy/WnklzkPy/WmSF0ca+PuPorv5Jc5D8v1r42h3I8w+1frTJC6NBX5uwysg/lt5juYYFPrEMPWa/SKx/SrUQX8ZHdExE3AuDCuPM3O0pIBYDFBgYi2UE1CjJRl3IwdmZXSQTcYqCSNi0DvW8SoHiQX+FXmnadbCSXAGTeMeK76r2sBSbFpAzETcLGVAbIFyZJJAjOTAAAIBKztE1NbWC03HGZdyWxPxfCTAYmTI761N9y5vuctQOpFwA9o3MbKQQQbiq24iYnEAeOE1OeBiLHhn3Ad/oFV2swbTreticiGQR2kAxPAJAkIhbePMHeQ3NtEvX4F4BLZzZJBLRnhIXLDumSZ3QJmuLscR61PqtGs2rl22BdZQ7QApV37RHYiSCxzMk99SX1ZGaXGXwOagfpXID0kH0VPNwDKa86s0B9KYkNhsgwXG9v02+EbpbPPICZKwajFXZzsifqHVNq6i3bmO5vGC7gZFZWKkgKihs1yLDuMA1pRXPR7CoqoghVAUDuAyFdKyt3ZS3cUpSuHBSlKAUpSgFKUoBSlKAUpSgFKUoBSlKAUpSgFKUoBSlKAy+tNUm05ezaGyZQGW0oBVhi7WAedIKjIE9kZEbq92uzGxuz/Z3I8M4ge32VuKVZGq0rE1NoxP/h7SHAcqEwsGFvEMbESCCQSoEE5ScUwSvHuugaUd1or4ubYHyux+Fa+lN2QzZmtG6OO3+8OMP9XaJg/uuEAx4AKct53Vo0QAAAAACABkABuAHdXqlRlJy8kW2xSlKicFKUoBSlKAUpSg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6603" y="2811781"/>
            <a:ext cx="3785045" cy="363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53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Now That You Are Done…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Finish that bad boy off into the most anatomically correct turkey you have ever seen!</a:t>
            </a:r>
            <a:endParaRPr lang="en-US" dirty="0"/>
          </a:p>
        </p:txBody>
      </p:sp>
      <p:pic>
        <p:nvPicPr>
          <p:cNvPr id="5" name="Picture 2" descr="http://i.embed.ly/1/display/resize?key=1e6a1a1efdb011df84894040444cdc60&amp;url=http%3A%2F%2Fdistilleryimage7.s3.amazonaws.com%2Fe4b01acc2eda11e2a94522000a1fbc56_7.jpg&amp;width=8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183" y="2804160"/>
            <a:ext cx="3838384" cy="383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17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It Gets Better!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want to make sure that you are using your information at home!</a:t>
            </a:r>
          </a:p>
          <a:p>
            <a:r>
              <a:rPr lang="en-US" dirty="0" smtClean="0"/>
              <a:t>I need proof that this is displayed at home!</a:t>
            </a:r>
          </a:p>
          <a:p>
            <a:r>
              <a:rPr lang="en-US" dirty="0" smtClean="0"/>
              <a:t>This will count for a small grade!</a:t>
            </a:r>
            <a:endParaRPr lang="en-US" dirty="0"/>
          </a:p>
        </p:txBody>
      </p:sp>
      <p:pic>
        <p:nvPicPr>
          <p:cNvPr id="1026" name="Picture 2" descr="http://www.billfrymire.com/gallery/webJpgs/young-girl-art-fridge-refrigera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1" t="-3208" r="761" b="3208"/>
          <a:stretch/>
        </p:blipFill>
        <p:spPr bwMode="auto">
          <a:xfrm>
            <a:off x="4615895" y="3349037"/>
            <a:ext cx="2154854" cy="323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20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</TotalTime>
  <Words>120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Ion</vt:lpstr>
      <vt:lpstr>DO NOW: Thanksgiving Hand</vt:lpstr>
      <vt:lpstr>Starting Off</vt:lpstr>
      <vt:lpstr>Bones of the Hand</vt:lpstr>
      <vt:lpstr>Bones of the Fingers</vt:lpstr>
      <vt:lpstr>Now That You Are Done…</vt:lpstr>
      <vt:lpstr>It Gets Better!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NOW: Thanksgiving Hand</dc:title>
  <dc:creator>Owdij, Michael</dc:creator>
  <cp:lastModifiedBy>Owdij, Michael</cp:lastModifiedBy>
  <cp:revision>3</cp:revision>
  <dcterms:created xsi:type="dcterms:W3CDTF">2014-11-24T13:21:10Z</dcterms:created>
  <dcterms:modified xsi:type="dcterms:W3CDTF">2015-11-17T17:49:39Z</dcterms:modified>
</cp:coreProperties>
</file>