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2BD6B-7BDA-4B56-BBA6-76AFB48D4C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B3E9A-9FAD-44EE-A1D4-8CBD065F14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1160DA-75C5-4A2F-9DF0-0F12CCFDD4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9CCA5C-72AE-45C0-9F62-3905001D3B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F305C-F381-4DB6-99A6-BC6EE54FDE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5646B0-C8DB-477A-8214-5909DFAF3F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2EA34-52D6-49C8-AAB4-D3FD1EE1E7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BABBF-2E9A-4247-ACFC-DF7F4EB29C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4F04BF-0EE1-4AE9-B79E-08EA6D575E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7F6F9-677D-4CEA-A9E4-1A00CE1E06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58FC17-371C-4724-AF56-66C43C5ECF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89896E-4182-4393-83D4-BDB3174F1BE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transcription01"/>
          <p:cNvPicPr>
            <a:picLocks noChangeAspect="1" noChangeArrowheads="1"/>
          </p:cNvPicPr>
          <p:nvPr/>
        </p:nvPicPr>
        <p:blipFill>
          <a:blip r:embed="rId2" cstate="print"/>
          <a:srcRect l="26868" t="11491"/>
          <a:stretch>
            <a:fillRect/>
          </a:stretch>
        </p:blipFill>
        <p:spPr bwMode="auto">
          <a:xfrm>
            <a:off x="1371600" y="304800"/>
            <a:ext cx="6619875" cy="6216650"/>
          </a:xfrm>
          <a:prstGeom prst="rect">
            <a:avLst/>
          </a:prstGeom>
          <a:noFill/>
        </p:spPr>
      </p:pic>
      <p:sp>
        <p:nvSpPr>
          <p:cNvPr id="2054" name="Freeform 6"/>
          <p:cNvSpPr>
            <a:spLocks/>
          </p:cNvSpPr>
          <p:nvPr/>
        </p:nvSpPr>
        <p:spPr bwMode="auto">
          <a:xfrm>
            <a:off x="6542088" y="6242050"/>
            <a:ext cx="1608137" cy="384175"/>
          </a:xfrm>
          <a:custGeom>
            <a:avLst/>
            <a:gdLst/>
            <a:ahLst/>
            <a:cxnLst>
              <a:cxn ang="0">
                <a:pos x="929" y="58"/>
              </a:cxn>
              <a:cxn ang="0">
                <a:pos x="320" y="25"/>
              </a:cxn>
              <a:cxn ang="0">
                <a:pos x="95" y="42"/>
              </a:cxn>
              <a:cxn ang="0">
                <a:pos x="78" y="67"/>
              </a:cxn>
              <a:cxn ang="0">
                <a:pos x="53" y="83"/>
              </a:cxn>
              <a:cxn ang="0">
                <a:pos x="20" y="183"/>
              </a:cxn>
              <a:cxn ang="0">
                <a:pos x="36" y="209"/>
              </a:cxn>
              <a:cxn ang="0">
                <a:pos x="86" y="225"/>
              </a:cxn>
              <a:cxn ang="0">
                <a:pos x="871" y="217"/>
              </a:cxn>
              <a:cxn ang="0">
                <a:pos x="1013" y="183"/>
              </a:cxn>
              <a:cxn ang="0">
                <a:pos x="1005" y="158"/>
              </a:cxn>
              <a:cxn ang="0">
                <a:pos x="954" y="125"/>
              </a:cxn>
              <a:cxn ang="0">
                <a:pos x="929" y="58"/>
              </a:cxn>
            </a:cxnLst>
            <a:rect l="0" t="0" r="r" b="b"/>
            <a:pathLst>
              <a:path w="1013" h="242">
                <a:moveTo>
                  <a:pt x="929" y="58"/>
                </a:moveTo>
                <a:cubicBezTo>
                  <a:pt x="728" y="26"/>
                  <a:pt x="523" y="30"/>
                  <a:pt x="320" y="25"/>
                </a:cubicBezTo>
                <a:cubicBezTo>
                  <a:pt x="245" y="28"/>
                  <a:pt x="157" y="0"/>
                  <a:pt x="95" y="42"/>
                </a:cubicBezTo>
                <a:cubicBezTo>
                  <a:pt x="87" y="48"/>
                  <a:pt x="85" y="60"/>
                  <a:pt x="78" y="67"/>
                </a:cubicBezTo>
                <a:cubicBezTo>
                  <a:pt x="71" y="74"/>
                  <a:pt x="61" y="78"/>
                  <a:pt x="53" y="83"/>
                </a:cubicBezTo>
                <a:cubicBezTo>
                  <a:pt x="24" y="126"/>
                  <a:pt x="0" y="123"/>
                  <a:pt x="20" y="183"/>
                </a:cubicBezTo>
                <a:cubicBezTo>
                  <a:pt x="23" y="193"/>
                  <a:pt x="27" y="204"/>
                  <a:pt x="36" y="209"/>
                </a:cubicBezTo>
                <a:cubicBezTo>
                  <a:pt x="51" y="218"/>
                  <a:pt x="86" y="225"/>
                  <a:pt x="86" y="225"/>
                </a:cubicBezTo>
                <a:cubicBezTo>
                  <a:pt x="348" y="222"/>
                  <a:pt x="609" y="222"/>
                  <a:pt x="871" y="217"/>
                </a:cubicBezTo>
                <a:cubicBezTo>
                  <a:pt x="1002" y="215"/>
                  <a:pt x="974" y="242"/>
                  <a:pt x="1013" y="183"/>
                </a:cubicBezTo>
                <a:cubicBezTo>
                  <a:pt x="1010" y="175"/>
                  <a:pt x="1011" y="164"/>
                  <a:pt x="1005" y="158"/>
                </a:cubicBezTo>
                <a:cubicBezTo>
                  <a:pt x="991" y="144"/>
                  <a:pt x="954" y="125"/>
                  <a:pt x="954" y="125"/>
                </a:cubicBezTo>
                <a:cubicBezTo>
                  <a:pt x="918" y="70"/>
                  <a:pt x="912" y="93"/>
                  <a:pt x="929" y="58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 Owdij</dc:creator>
  <cp:lastModifiedBy>mowdij</cp:lastModifiedBy>
  <cp:revision>4</cp:revision>
  <dcterms:created xsi:type="dcterms:W3CDTF">2009-11-25T09:42:03Z</dcterms:created>
  <dcterms:modified xsi:type="dcterms:W3CDTF">2012-01-26T14:05:50Z</dcterms:modified>
</cp:coreProperties>
</file>