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0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90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3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66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3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25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331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85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4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85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22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DC0CC-4423-4F2B-A1CB-6AA1A0FDB93D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31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youtube.com/watch?v=o1q9FFFvMtQ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Oceans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1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Dependent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Open water can be broken up into areas where light penetrates and where light does not penetrate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photic zone </a:t>
            </a:r>
            <a:r>
              <a:rPr lang="en-US" dirty="0" smtClean="0"/>
              <a:t>is the area where light can penetrate</a:t>
            </a:r>
          </a:p>
          <a:p>
            <a:r>
              <a:rPr lang="en-US" dirty="0" smtClean="0"/>
              <a:t>This can be up to 200m deep based on the composition of the ocean</a:t>
            </a:r>
            <a:endParaRPr lang="en-US" dirty="0"/>
          </a:p>
        </p:txBody>
      </p:sp>
      <p:pic>
        <p:nvPicPr>
          <p:cNvPr id="8194" name="Picture 2" descr="http://classconnection.s3.amazonaws.com/644/flashcards/1479644/jpg/picture113353020255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438400"/>
            <a:ext cx="4408423" cy="255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60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Dependent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aphotic zone </a:t>
            </a:r>
            <a:r>
              <a:rPr lang="en-US" dirty="0" smtClean="0"/>
              <a:t>is the area where the ocean does not receive light from the sun</a:t>
            </a:r>
          </a:p>
          <a:p>
            <a:r>
              <a:rPr lang="en-US" dirty="0" smtClean="0"/>
              <a:t>This section of water has life, however some of the life only visits this zone to hunt or feed</a:t>
            </a:r>
          </a:p>
          <a:p>
            <a:r>
              <a:rPr lang="en-US" dirty="0" smtClean="0"/>
              <a:t>Organisms in this zone have to adapt to become less dependent on the sun and more dependent on other sources of energy</a:t>
            </a:r>
            <a:endParaRPr lang="en-US" dirty="0"/>
          </a:p>
        </p:txBody>
      </p:sp>
      <p:pic>
        <p:nvPicPr>
          <p:cNvPr id="5" name="Picture 2" descr="http://classconnection.s3.amazonaws.com/644/flashcards/1479644/jpg/picture113353020255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4408423" cy="255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48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Atlantis Exists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sections of the ocean where submerged continents exist</a:t>
            </a:r>
          </a:p>
          <a:p>
            <a:r>
              <a:rPr lang="en-US" dirty="0" smtClean="0"/>
              <a:t>On the coasts of the major continents, there is an area that is relatively shallow </a:t>
            </a:r>
          </a:p>
          <a:p>
            <a:r>
              <a:rPr lang="en-US" dirty="0" smtClean="0"/>
              <a:t>This area is called the </a:t>
            </a:r>
            <a:r>
              <a:rPr lang="en-US" b="1" dirty="0" smtClean="0"/>
              <a:t>continental shelf</a:t>
            </a:r>
          </a:p>
        </p:txBody>
      </p:sp>
      <p:pic>
        <p:nvPicPr>
          <p:cNvPr id="9220" name="Picture 4" descr="http://continentalshelf.gov/missions/10arctic/background/media/subfo_onrh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71800"/>
            <a:ext cx="4054870" cy="157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78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Atlantis Exists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continental shelf gives way to the continental slope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continental slope </a:t>
            </a:r>
            <a:r>
              <a:rPr lang="en-US" dirty="0" smtClean="0"/>
              <a:t>is an area which is a steep area of the ocean that dives deep into the oceans</a:t>
            </a:r>
          </a:p>
          <a:p>
            <a:endParaRPr lang="en-US" dirty="0"/>
          </a:p>
        </p:txBody>
      </p:sp>
      <p:pic>
        <p:nvPicPr>
          <p:cNvPr id="5" name="Picture 2" descr="http://cf.ydcdn.net/1.0.1.13/images/main/continental%20shel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133600"/>
            <a:ext cx="4267200" cy="34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742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Than A Shore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It is not really a surprise, but the oceans are big</a:t>
            </a:r>
          </a:p>
          <a:p>
            <a:r>
              <a:rPr lang="en-US" dirty="0" smtClean="0"/>
              <a:t>The oceans are extremely big</a:t>
            </a:r>
          </a:p>
          <a:p>
            <a:r>
              <a:rPr lang="en-US" dirty="0" smtClean="0"/>
              <a:t>They house large amount of plant, animal, fungal and viral life</a:t>
            </a:r>
          </a:p>
          <a:p>
            <a:r>
              <a:rPr lang="en-US" dirty="0" smtClean="0"/>
              <a:t>They are a forgotten resource to most of us because we live on the land</a:t>
            </a:r>
            <a:endParaRPr lang="en-US" dirty="0"/>
          </a:p>
        </p:txBody>
      </p:sp>
      <p:pic>
        <p:nvPicPr>
          <p:cNvPr id="1026" name="Picture 2" descr="http://static3.wikia.nocookie.net/__cb20070107194908/uncyclopedia/images/3/36/Ear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3614511" cy="361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93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Than A Shore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Oceans make up roughly 71% of the surface of the earth</a:t>
            </a:r>
          </a:p>
          <a:p>
            <a:r>
              <a:rPr lang="en-US" dirty="0" smtClean="0"/>
              <a:t>That means we experience the other 29% regularly</a:t>
            </a:r>
          </a:p>
          <a:p>
            <a:r>
              <a:rPr lang="en-US" dirty="0" smtClean="0"/>
              <a:t>This makes humans have limited knowledge about the oceans</a:t>
            </a:r>
          </a:p>
          <a:p>
            <a:endParaRPr lang="en-US" dirty="0"/>
          </a:p>
        </p:txBody>
      </p:sp>
      <p:pic>
        <p:nvPicPr>
          <p:cNvPr id="3074" name="Picture 2" descr="http://www.miwaterstewardship.org/Portals/0/images/EarthInWaterDrop.226x275p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199"/>
            <a:ext cx="3505200" cy="426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43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Than A Shore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Between </a:t>
            </a:r>
            <a:r>
              <a:rPr lang="en-US" smtClean="0"/>
              <a:t>2 and 2.5% of </a:t>
            </a:r>
            <a:r>
              <a:rPr lang="en-US" dirty="0" smtClean="0"/>
              <a:t>the worlds water is fresh water</a:t>
            </a:r>
          </a:p>
          <a:p>
            <a:pPr lvl="1"/>
            <a:r>
              <a:rPr lang="en-US" dirty="0" smtClean="0"/>
              <a:t>Most of that is stored as ice</a:t>
            </a:r>
          </a:p>
          <a:p>
            <a:r>
              <a:rPr lang="en-US" dirty="0" smtClean="0"/>
              <a:t>That leaves </a:t>
            </a:r>
            <a:r>
              <a:rPr lang="en-US" dirty="0" smtClean="0"/>
              <a:t>almost</a:t>
            </a:r>
            <a:r>
              <a:rPr lang="en-US" dirty="0" smtClean="0"/>
              <a:t> </a:t>
            </a:r>
            <a:r>
              <a:rPr lang="en-US" dirty="0" smtClean="0"/>
              <a:t>98% of the worlds water as salt water</a:t>
            </a:r>
          </a:p>
          <a:p>
            <a:r>
              <a:rPr lang="en-US" dirty="0" smtClean="0"/>
              <a:t>This makes salt water the most abundant source of water on the planet</a:t>
            </a:r>
            <a:endParaRPr lang="en-US" dirty="0"/>
          </a:p>
        </p:txBody>
      </p:sp>
      <p:pic>
        <p:nvPicPr>
          <p:cNvPr id="2050" name="Picture 2" descr="http://ga.water.usgs.gov/edu/graphics/earth-water-distribu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14"/>
          <a:stretch/>
        </p:blipFill>
        <p:spPr bwMode="auto">
          <a:xfrm>
            <a:off x="4572000" y="2133600"/>
            <a:ext cx="4267200" cy="246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67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20,000 Leagues?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ocean has different zones, however it can be extremely deep</a:t>
            </a:r>
          </a:p>
          <a:p>
            <a:r>
              <a:rPr lang="en-US" dirty="0" smtClean="0"/>
              <a:t>The deepest place on earth is the Marianas Trench which is 38,000 feet deep</a:t>
            </a:r>
          </a:p>
          <a:p>
            <a:r>
              <a:rPr lang="en-US" dirty="0" smtClean="0"/>
              <a:t>It is almost 7 miles deep</a:t>
            </a:r>
            <a:endParaRPr lang="en-US" dirty="0"/>
          </a:p>
        </p:txBody>
      </p:sp>
      <p:pic>
        <p:nvPicPr>
          <p:cNvPr id="4098" name="Picture 2" descr="http://www.ilike2learn.com/ilike2learn/seamaps/MarianaTren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133600"/>
            <a:ext cx="4612422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66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20,000 Leagues?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Humans have explored and researched about 5% of the ocean floor</a:t>
            </a:r>
          </a:p>
          <a:p>
            <a:r>
              <a:rPr lang="en-US" dirty="0" smtClean="0"/>
              <a:t>This is because the ocean is vast and it is a great effort to get people or machines to great depths</a:t>
            </a:r>
          </a:p>
          <a:p>
            <a:endParaRPr lang="en-US" dirty="0"/>
          </a:p>
        </p:txBody>
      </p:sp>
      <p:pic>
        <p:nvPicPr>
          <p:cNvPr id="5122" name="Picture 2" descr="http://s3.amazonaws.com/rapgenius/1363231230_awesome-beautiful-bottom-bottom-of-the-ocean-dream-Favim.com-2429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371600"/>
            <a:ext cx="4572000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67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Shore Thing…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many different sections to the ocean</a:t>
            </a:r>
          </a:p>
          <a:p>
            <a:r>
              <a:rPr lang="en-US" dirty="0" smtClean="0"/>
              <a:t>Each of these different sections are affected differently by biotic and abiotic factors </a:t>
            </a:r>
          </a:p>
          <a:p>
            <a:r>
              <a:rPr lang="en-US" dirty="0" smtClean="0"/>
              <a:t>The organisms and conditions of these zones are completely different</a:t>
            </a:r>
            <a:endParaRPr lang="en-US" dirty="0"/>
          </a:p>
        </p:txBody>
      </p:sp>
      <p:pic>
        <p:nvPicPr>
          <p:cNvPr id="6146" name="Picture 2" descr="http://preservingthesecretsoftheocean.wikispaces.com/file/view/ocean.jpg/34112561/oce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400"/>
            <a:ext cx="4142092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95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Shore Thing…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area of the ocean that is under water during high tide and not underwater during low tide is called the </a:t>
            </a:r>
            <a:r>
              <a:rPr lang="en-US" b="1" dirty="0" smtClean="0"/>
              <a:t>intertidal zone</a:t>
            </a:r>
          </a:p>
          <a:p>
            <a:r>
              <a:rPr lang="en-US" dirty="0" smtClean="0"/>
              <a:t>Tides are caused by the moon </a:t>
            </a:r>
          </a:p>
          <a:p>
            <a:r>
              <a:rPr lang="en-US" dirty="0" smtClean="0"/>
              <a:t>Tides can range from a few feet to over 50 feet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09800" y="6019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http://www.youtube.com/watch?v=o1q9FFFvMtQ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290" name="Picture 2" descr="http://www.crossfit603.com/storage/high-tide-foam.jpg?__SQUARESPACE_CACHEVERSION=134228101809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118678"/>
            <a:ext cx="4422962" cy="294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07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Shore Thing…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Everywhere that is covered by water at all times is called the </a:t>
            </a:r>
            <a:r>
              <a:rPr lang="en-US" b="1" dirty="0" smtClean="0"/>
              <a:t>Pelagic realm</a:t>
            </a:r>
          </a:p>
          <a:p>
            <a:r>
              <a:rPr lang="en-US" dirty="0" smtClean="0"/>
              <a:t>More commonly referred to as open water</a:t>
            </a:r>
          </a:p>
          <a:p>
            <a:r>
              <a:rPr lang="en-US" dirty="0" smtClean="0"/>
              <a:t>This is where the largest ecosystems reside</a:t>
            </a:r>
            <a:endParaRPr lang="en-US" dirty="0"/>
          </a:p>
        </p:txBody>
      </p:sp>
      <p:pic>
        <p:nvPicPr>
          <p:cNvPr id="7170" name="Picture 2" descr="http://www.seafriends.org.nz/issues/cons/eco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38100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80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487</Words>
  <Application>Microsoft Office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The Oceans</vt:lpstr>
      <vt:lpstr>More Than A Shore</vt:lpstr>
      <vt:lpstr>More Than A Shore</vt:lpstr>
      <vt:lpstr>More Than A Shore</vt:lpstr>
      <vt:lpstr>20,000 Leagues?</vt:lpstr>
      <vt:lpstr>20,000 Leagues?</vt:lpstr>
      <vt:lpstr>A Shore Thing…</vt:lpstr>
      <vt:lpstr>A Shore Thing…</vt:lpstr>
      <vt:lpstr>A Shore Thing…</vt:lpstr>
      <vt:lpstr>Light Dependent </vt:lpstr>
      <vt:lpstr>Light Dependent </vt:lpstr>
      <vt:lpstr>Atlantis Exists</vt:lpstr>
      <vt:lpstr>Atlantis Exists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Owdij, Michael</cp:lastModifiedBy>
  <cp:revision>10</cp:revision>
  <dcterms:created xsi:type="dcterms:W3CDTF">2014-02-26T11:29:52Z</dcterms:created>
  <dcterms:modified xsi:type="dcterms:W3CDTF">2017-04-05T17:36:47Z</dcterms:modified>
</cp:coreProperties>
</file>