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583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423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43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64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87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47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1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31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908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7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652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EC332-4E87-42BD-B9E2-039CBDA845AF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A3AF2-721B-4077-93BF-0AEF0542A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21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Migration Game!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Game of Aves and Whimsy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15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Pre-Prep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Start out by drawing a bird on a small piece of paper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Label the species of bird that you are going to represent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that bird on the non breeding area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Label a blank piece of paper with the numbers 1 - 40 </a:t>
            </a:r>
          </a:p>
          <a:p>
            <a:pPr marL="914400" lvl="1" indent="-514350"/>
            <a:r>
              <a:rPr lang="en-US" dirty="0" smtClean="0"/>
              <a:t>Physically write 1,2,3,4,5…39,40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82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are going to start out with 40 birds and will try to complete your migration to a rich and fertile breeding area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person to finish with the most birds at the end of the game is declared the winner!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Start by sharing a good spirited hand shake with your group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Now prepare for all out migration war!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85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shortest person will go first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They will roll the die and move the correct amount of spaces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After they move they have to follow the instructions on the game board</a:t>
            </a:r>
          </a:p>
          <a:p>
            <a:pPr marL="914400" lvl="1" indent="-514350"/>
            <a:r>
              <a:rPr lang="en-US" dirty="0" smtClean="0"/>
              <a:t>Safe Wetlands, Resting Sites and Feeding Sites are marked by pictures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you lose birds to your flock, note that on your paper by crossing off birds to leave the total remaining birds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you do not roll the EXACT number of spaces to land on the breeding area, your flock must move BACKWARDS the number of spaces that you rolled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7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215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Migration Game!</vt:lpstr>
      <vt:lpstr>Pre-Prep</vt:lpstr>
      <vt:lpstr>Prep</vt:lpstr>
      <vt:lpstr>Rules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Migration Game!</dc:title>
  <dc:creator>Administrator</dc:creator>
  <cp:lastModifiedBy>Administrator</cp:lastModifiedBy>
  <cp:revision>1</cp:revision>
  <dcterms:created xsi:type="dcterms:W3CDTF">2014-03-28T12:35:01Z</dcterms:created>
  <dcterms:modified xsi:type="dcterms:W3CDTF">2014-03-28T12:45:01Z</dcterms:modified>
</cp:coreProperties>
</file>