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74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430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716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153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15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331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80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14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303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01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212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10005-7903-4EA7-8168-9D2AD6188168}" type="datetimeFigureOut">
              <a:rPr lang="en-US" smtClean="0"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3273E-E29C-4FA2-AC53-B89FC0CC33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099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Medulla Oblongata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68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Medulla Oblongata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medulla oblongata is  the most inferior of the brain regions</a:t>
            </a:r>
          </a:p>
          <a:p>
            <a:r>
              <a:rPr lang="en-US" dirty="0" smtClean="0"/>
              <a:t>It is directly superior to the spinal cord</a:t>
            </a:r>
          </a:p>
          <a:p>
            <a:r>
              <a:rPr lang="en-US" dirty="0" smtClean="0"/>
              <a:t>Its basic job is to relay information to the rest of the brain stem and the thalamus</a:t>
            </a:r>
          </a:p>
          <a:p>
            <a:r>
              <a:rPr lang="en-US" dirty="0" smtClean="0"/>
              <a:t>It also controls basic visceral activities</a:t>
            </a:r>
            <a:endParaRPr lang="en-US" dirty="0"/>
          </a:p>
        </p:txBody>
      </p:sp>
      <p:pic>
        <p:nvPicPr>
          <p:cNvPr id="1026" name="Picture 2" descr="http://brainmadesimple.com/uploads/7/8/8/5/7885523/_180107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111" y="1825625"/>
            <a:ext cx="5004689" cy="4668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962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Medulla Oblongata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medulla oblongata is a busy place</a:t>
            </a:r>
          </a:p>
          <a:p>
            <a:r>
              <a:rPr lang="en-US" dirty="0" smtClean="0"/>
              <a:t>It is the primary site where the spinal cord relays information to the brain</a:t>
            </a:r>
          </a:p>
          <a:p>
            <a:r>
              <a:rPr lang="en-US" dirty="0" smtClean="0"/>
              <a:t>It is a large task to coordinate movements and function between the brain and body</a:t>
            </a:r>
            <a:endParaRPr lang="en-US" dirty="0"/>
          </a:p>
        </p:txBody>
      </p:sp>
      <p:pic>
        <p:nvPicPr>
          <p:cNvPr id="2050" name="Picture 2" descr="http://antranik.org/wp-content/uploads/2011/11/ventral-view-of-medulla-oblongata-pyramind-decussation.jpg?9873a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07" y="2069274"/>
            <a:ext cx="5524500" cy="422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3257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Medulla Oblongata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medulla oblongata looks like an enlarged section of the spinal cord with a central canal</a:t>
            </a:r>
          </a:p>
          <a:p>
            <a:r>
              <a:rPr lang="en-US" dirty="0" smtClean="0"/>
              <a:t>However there is one main difference with the organization of the white and grey matter</a:t>
            </a:r>
          </a:p>
          <a:p>
            <a:r>
              <a:rPr lang="en-US" dirty="0" smtClean="0"/>
              <a:t>The arrangement of the white and grey matter is much more complex with more avenues</a:t>
            </a:r>
            <a:endParaRPr lang="en-US" dirty="0"/>
          </a:p>
        </p:txBody>
      </p:sp>
      <p:pic>
        <p:nvPicPr>
          <p:cNvPr id="3074" name="Picture 2" descr="http://www.pennmedicine.org/health_info/body_guide/reftext/images/Pons_corp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991" y="1927288"/>
            <a:ext cx="5083492" cy="4066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1329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Cranial Nerves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There are 31 spinal nerves </a:t>
            </a:r>
          </a:p>
          <a:p>
            <a:r>
              <a:rPr lang="en-US" dirty="0" smtClean="0"/>
              <a:t>These relay information from the sections of the body</a:t>
            </a:r>
          </a:p>
          <a:p>
            <a:r>
              <a:rPr lang="en-US" dirty="0" smtClean="0"/>
              <a:t>The brain has a set of nerves that relay information directly into the brain</a:t>
            </a:r>
          </a:p>
          <a:p>
            <a:r>
              <a:rPr lang="en-US" dirty="0" smtClean="0"/>
              <a:t>These nerves are called the </a:t>
            </a:r>
            <a:r>
              <a:rPr lang="en-US" b="1" dirty="0" smtClean="0"/>
              <a:t>cranial nerves</a:t>
            </a:r>
            <a:endParaRPr lang="en-US" b="1" dirty="0"/>
          </a:p>
        </p:txBody>
      </p:sp>
      <p:pic>
        <p:nvPicPr>
          <p:cNvPr id="4098" name="Picture 2" descr="http://www.merckmanuals.com/media/home/figures/NEU_cranial_nerv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910" y="1690688"/>
            <a:ext cx="4940681" cy="424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29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Cranial Nerves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cranial nerves are named with the letter “N” and a roman numeral</a:t>
            </a:r>
          </a:p>
          <a:p>
            <a:r>
              <a:rPr lang="en-US" dirty="0" smtClean="0"/>
              <a:t>The nerves are numbered NI through NXII</a:t>
            </a:r>
          </a:p>
          <a:p>
            <a:r>
              <a:rPr lang="en-US" dirty="0" smtClean="0"/>
              <a:t>NV through NXII attach to the medulla oblongata</a:t>
            </a:r>
          </a:p>
          <a:p>
            <a:r>
              <a:rPr lang="en-US" dirty="0" smtClean="0"/>
              <a:t>These nerves control a large number of functions within the body </a:t>
            </a:r>
            <a:endParaRPr lang="en-US" dirty="0"/>
          </a:p>
        </p:txBody>
      </p:sp>
      <p:pic>
        <p:nvPicPr>
          <p:cNvPr id="5122" name="Picture 2" descr="https://faculty.washington.edu/chudler/cranial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39" y="1958656"/>
            <a:ext cx="5901703" cy="417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0424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Three Centers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medulla oblongata includes three groups of nuclei that will be encountered in later chapters</a:t>
            </a:r>
          </a:p>
          <a:p>
            <a:r>
              <a:rPr lang="en-US" dirty="0" smtClean="0"/>
              <a:t>1) Autonomic Nuclei Controlling Visceral Activities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reticular formation </a:t>
            </a:r>
            <a:r>
              <a:rPr lang="en-US" dirty="0" smtClean="0"/>
              <a:t>is loosely organized cells that contain embedded nuclei</a:t>
            </a:r>
          </a:p>
          <a:p>
            <a:r>
              <a:rPr lang="en-US" dirty="0" smtClean="0"/>
              <a:t>This part of the medulla oblongata controls the vital autonomic functions and reflexes for those visceral functions</a:t>
            </a:r>
            <a:endParaRPr lang="en-US" dirty="0"/>
          </a:p>
        </p:txBody>
      </p:sp>
      <p:pic>
        <p:nvPicPr>
          <p:cNvPr id="6146" name="Picture 2" descr="http://faculty.pasadena.edu/dkwon/chap%209%20accessible/chapter%209%20accessible%20web%20page_files/images/image5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90688"/>
            <a:ext cx="5653884" cy="462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192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Three Centers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2) Sensory and Motor Nuclei of Cranial Nerves</a:t>
            </a:r>
          </a:p>
          <a:p>
            <a:r>
              <a:rPr lang="en-US" dirty="0" smtClean="0"/>
              <a:t>The medulla oblongata  contains sensory and motor nuclei for five cranial nerves</a:t>
            </a:r>
          </a:p>
          <a:p>
            <a:r>
              <a:rPr lang="en-US" dirty="0" smtClean="0"/>
              <a:t>It coordinates functions between the back as well as the visceral organs</a:t>
            </a:r>
          </a:p>
        </p:txBody>
      </p:sp>
      <p:pic>
        <p:nvPicPr>
          <p:cNvPr id="7170" name="Picture 2" descr="http://what-when-how.com/wp-content/uploads/2012/04/tmp15F35_thum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35" y="1825625"/>
            <a:ext cx="54483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730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Three Centers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3367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3) Relay Stations along Sensory and Motor Pathways</a:t>
            </a:r>
            <a:endParaRPr lang="en-US" dirty="0"/>
          </a:p>
          <a:p>
            <a:r>
              <a:rPr lang="en-US" dirty="0" smtClean="0"/>
              <a:t>The </a:t>
            </a:r>
            <a:r>
              <a:rPr lang="en-US" b="1" dirty="0" smtClean="0"/>
              <a:t>nucleus gracillis </a:t>
            </a:r>
            <a:r>
              <a:rPr lang="en-US" dirty="0" smtClean="0"/>
              <a:t>and the nucleus cuneatus pass somatic information</a:t>
            </a:r>
            <a:r>
              <a:rPr lang="en-US" b="1" dirty="0" smtClean="0"/>
              <a:t> </a:t>
            </a:r>
            <a:r>
              <a:rPr lang="en-US" dirty="0" smtClean="0"/>
              <a:t>to the thalamus</a:t>
            </a:r>
          </a:p>
          <a:p>
            <a:r>
              <a:rPr lang="en-US" dirty="0" smtClean="0"/>
              <a:t>Information is interpreted and relayed to higher functioning parts of the brain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olivary nuclei </a:t>
            </a:r>
            <a:r>
              <a:rPr lang="en-US" dirty="0" smtClean="0"/>
              <a:t>relay commands as they are issued by motor centers at higher levels of the brain through the medulla oblongata</a:t>
            </a:r>
          </a:p>
          <a:p>
            <a:r>
              <a:rPr lang="en-US" dirty="0" smtClean="0"/>
              <a:t>These are small nodules that resemble olives</a:t>
            </a:r>
            <a:endParaRPr lang="en-US" dirty="0"/>
          </a:p>
        </p:txBody>
      </p:sp>
      <p:pic>
        <p:nvPicPr>
          <p:cNvPr id="8194" name="Picture 2" descr="http://what-when-how.com/wp-content/uploads/2012/04/tmp15F119_thumb2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2950" y="1690688"/>
            <a:ext cx="4907153" cy="4866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963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370</Words>
  <Application>Microsoft Office PowerPoint</Application>
  <PresentationFormat>Widescreen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The Medulla Oblongata</vt:lpstr>
      <vt:lpstr>The Medulla Oblongata</vt:lpstr>
      <vt:lpstr>The Medulla Oblongata</vt:lpstr>
      <vt:lpstr>The Medulla Oblongata</vt:lpstr>
      <vt:lpstr>The Cranial Nerves</vt:lpstr>
      <vt:lpstr>The Cranial Nerves</vt:lpstr>
      <vt:lpstr>Three Centers</vt:lpstr>
      <vt:lpstr>Three Centers</vt:lpstr>
      <vt:lpstr>Three Centers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Medulla Oblongata</dc:title>
  <dc:creator>Owdij, Michael</dc:creator>
  <cp:lastModifiedBy>Owdij, Michael</cp:lastModifiedBy>
  <cp:revision>10</cp:revision>
  <dcterms:created xsi:type="dcterms:W3CDTF">2015-03-24T10:41:09Z</dcterms:created>
  <dcterms:modified xsi:type="dcterms:W3CDTF">2016-02-29T19:29:55Z</dcterms:modified>
</cp:coreProperties>
</file>