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7" r:id="rId6"/>
    <p:sldId id="261" r:id="rId7"/>
    <p:sldId id="262" r:id="rId8"/>
    <p:sldId id="263" r:id="rId9"/>
    <p:sldId id="265" r:id="rId10"/>
    <p:sldId id="266" r:id="rId11"/>
    <p:sldId id="264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91" d="100"/>
          <a:sy n="91" d="100"/>
        </p:scale>
        <p:origin x="72" y="1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3825E-6D5B-4334-A230-80CD47AF1756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226D7-287D-44F4-A832-2FCA249460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959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3825E-6D5B-4334-A230-80CD47AF1756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226D7-287D-44F4-A832-2FCA249460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527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3825E-6D5B-4334-A230-80CD47AF1756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226D7-287D-44F4-A832-2FCA249460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38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3825E-6D5B-4334-A230-80CD47AF1756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226D7-287D-44F4-A832-2FCA249460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552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3825E-6D5B-4334-A230-80CD47AF1756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226D7-287D-44F4-A832-2FCA249460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2591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3825E-6D5B-4334-A230-80CD47AF1756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226D7-287D-44F4-A832-2FCA249460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095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3825E-6D5B-4334-A230-80CD47AF1756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226D7-287D-44F4-A832-2FCA249460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548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3825E-6D5B-4334-A230-80CD47AF1756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226D7-287D-44F4-A832-2FCA249460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307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3825E-6D5B-4334-A230-80CD47AF1756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226D7-287D-44F4-A832-2FCA249460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8977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3825E-6D5B-4334-A230-80CD47AF1756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226D7-287D-44F4-A832-2FCA249460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0510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3825E-6D5B-4334-A230-80CD47AF1756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226D7-287D-44F4-A832-2FCA249460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804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B3825E-6D5B-4334-A230-80CD47AF1756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2226D7-287D-44F4-A832-2FCA249460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960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LNs9ruzoTmI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faculty.washington.edu/chudler/puzmatch.html" TargetMode="External"/><Relationship Id="rId2" Type="http://schemas.openxmlformats.org/officeDocument/2006/relationships/hyperlink" Target="http://faculty.washington.edu/chudler/stm0.html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Limbic System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How Low Can You Go…?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180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Structures of the Limbic System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690688"/>
            <a:ext cx="5181600" cy="4351338"/>
          </a:xfrm>
        </p:spPr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/>
              <a:t>mamillary bodies </a:t>
            </a:r>
            <a:r>
              <a:rPr lang="en-US" dirty="0" smtClean="0"/>
              <a:t>are two structures that are close to the hypothalamus</a:t>
            </a:r>
          </a:p>
          <a:p>
            <a:r>
              <a:rPr lang="en-US" dirty="0" smtClean="0"/>
              <a:t>The mamillary bodies help to control eating urges and reflexes such as licking, chewing and swallowing</a:t>
            </a:r>
          </a:p>
          <a:p>
            <a:r>
              <a:rPr lang="en-US" dirty="0" smtClean="0"/>
              <a:t>They also help process auditory input</a:t>
            </a:r>
          </a:p>
          <a:p>
            <a:endParaRPr lang="en-US" dirty="0"/>
          </a:p>
        </p:txBody>
      </p:sp>
      <p:pic>
        <p:nvPicPr>
          <p:cNvPr id="2050" name="Picture 2" descr="https://mmcneuro.files.wordpress.com/2013/03/mammillarybodies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053845"/>
            <a:ext cx="5141876" cy="3625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1779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Structures of the Limbic System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8200" y="1690688"/>
            <a:ext cx="5181600" cy="4745864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 </a:t>
            </a:r>
            <a:r>
              <a:rPr lang="en-US" b="1" dirty="0" smtClean="0"/>
              <a:t>fornix</a:t>
            </a:r>
            <a:r>
              <a:rPr lang="en-US" dirty="0" smtClean="0"/>
              <a:t> is a small tract of white matter that connects the hippocampus and the hypothalamus</a:t>
            </a:r>
          </a:p>
          <a:p>
            <a:r>
              <a:rPr lang="en-US" dirty="0" smtClean="0"/>
              <a:t>A few strands of the fornix also connect those structures to the mamillary bodies</a:t>
            </a:r>
          </a:p>
          <a:p>
            <a:r>
              <a:rPr lang="en-US" dirty="0" smtClean="0"/>
              <a:t>While its exact function is still unclear, several tests have been performed on it</a:t>
            </a:r>
          </a:p>
          <a:p>
            <a:r>
              <a:rPr lang="en-US" dirty="0" smtClean="0"/>
              <a:t> When the fornix is severed the patient can have memory loss and have trouble forming memories</a:t>
            </a:r>
          </a:p>
          <a:p>
            <a:endParaRPr lang="en-US" dirty="0"/>
          </a:p>
        </p:txBody>
      </p:sp>
      <p:pic>
        <p:nvPicPr>
          <p:cNvPr id="1026" name="Picture 2" descr="http://upload.wikimedia.org/wikipedia/commons/2/21/Gray74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9654" y="1947354"/>
            <a:ext cx="5562077" cy="3831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3115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Limbic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</a:t>
            </a:r>
            <a:r>
              <a:rPr lang="en-US" b="1" dirty="0" smtClean="0"/>
              <a:t>limbic system </a:t>
            </a:r>
            <a:r>
              <a:rPr lang="en-US" dirty="0" smtClean="0"/>
              <a:t>includes nuclei and tracts along the borders between the cerebrum and the diencephalon</a:t>
            </a:r>
          </a:p>
          <a:p>
            <a:r>
              <a:rPr lang="en-US" dirty="0" smtClean="0"/>
              <a:t>It contains structures that are located along the outskirts of both sections</a:t>
            </a:r>
          </a:p>
          <a:p>
            <a:r>
              <a:rPr lang="en-US" dirty="0" smtClean="0"/>
              <a:t>Instead of a simple anatomical structure, this is actually a grouping of functioning components</a:t>
            </a:r>
          </a:p>
        </p:txBody>
      </p:sp>
      <p:pic>
        <p:nvPicPr>
          <p:cNvPr id="5122" name="Picture 2" descr="https://writersforensicsblog.files.wordpress.com/2013/05/3-limbic-system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7043" y="1333500"/>
            <a:ext cx="4050157" cy="5239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0355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Limbic System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limbic system has several job responsibilities</a:t>
            </a:r>
          </a:p>
          <a:p>
            <a:r>
              <a:rPr lang="en-US" dirty="0" smtClean="0"/>
              <a:t>This is because it contains many different structures that branch across many different systems</a:t>
            </a:r>
          </a:p>
          <a:p>
            <a:r>
              <a:rPr lang="en-US" dirty="0" smtClean="0"/>
              <a:t>There are many different components that all function together to help the brain process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098" name="Picture 2" descr="http://www.nlm.nih.gov/medlineplus/ency/images/ency/fullsize/1924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288" y="1690688"/>
            <a:ext cx="5607842" cy="4486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5199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Limbic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limbic system… </a:t>
            </a:r>
          </a:p>
          <a:p>
            <a:r>
              <a:rPr lang="en-US" dirty="0" smtClean="0"/>
              <a:t>1) Helping to establish emotional states</a:t>
            </a:r>
          </a:p>
          <a:p>
            <a:r>
              <a:rPr lang="en-US" dirty="0" smtClean="0"/>
              <a:t>2) Linking the conscious, intellectual functions with the unconscious, autonomic functions</a:t>
            </a:r>
          </a:p>
          <a:p>
            <a:r>
              <a:rPr lang="en-US" dirty="0" smtClean="0"/>
              <a:t>3) Facilitating memory storage and retrieval </a:t>
            </a:r>
          </a:p>
          <a:p>
            <a:endParaRPr lang="en-US" dirty="0"/>
          </a:p>
        </p:txBody>
      </p:sp>
      <p:pic>
        <p:nvPicPr>
          <p:cNvPr id="3074" name="Picture 2" descr="http://www.mhhe.com/biosci/genbio/enger/student/olc/art_quizzes/genbiomedia/066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54"/>
          <a:stretch/>
        </p:blipFill>
        <p:spPr bwMode="auto">
          <a:xfrm>
            <a:off x="6452591" y="2102485"/>
            <a:ext cx="5212232" cy="3797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9342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www.youtube.com/watch?v=LNs9ruzoTmI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8959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Structures of the Limbic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limbic system contains many different structures</a:t>
            </a:r>
          </a:p>
          <a:p>
            <a:r>
              <a:rPr lang="en-US" dirty="0" smtClean="0"/>
              <a:t>There are several different structures that act within the limbic system that we already know about</a:t>
            </a:r>
          </a:p>
          <a:p>
            <a:r>
              <a:rPr lang="en-US" dirty="0" smtClean="0"/>
              <a:t>These include the hypothalamus, parts of the thalamus and the reticular formation</a:t>
            </a:r>
            <a:endParaRPr lang="en-US" dirty="0"/>
          </a:p>
        </p:txBody>
      </p:sp>
      <p:pic>
        <p:nvPicPr>
          <p:cNvPr id="2050" name="Picture 2" descr="http://www.med.wayne.edu/diagRadiology/Limbic%20System%20RSNA%202004/HomePagePictur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874393"/>
            <a:ext cx="5626435" cy="4302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986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Structures of the Limbic System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4"/>
            <a:ext cx="5181600" cy="4672711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Other structures of the limbic system tie together the functions of all systems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amygdaloid body </a:t>
            </a:r>
            <a:r>
              <a:rPr lang="en-US" dirty="0" smtClean="0"/>
              <a:t>(commonly refereed to as the </a:t>
            </a:r>
            <a:r>
              <a:rPr lang="en-US" b="1" dirty="0" smtClean="0"/>
              <a:t>amygdala</a:t>
            </a:r>
            <a:r>
              <a:rPr lang="en-US" dirty="0" smtClean="0"/>
              <a:t>) is the link between the cerebrum, various sensory systems and the limbic system</a:t>
            </a:r>
          </a:p>
          <a:p>
            <a:r>
              <a:rPr lang="en-US" dirty="0" smtClean="0"/>
              <a:t>It plays a role in linking memories to emotions, regulating heart rate and the “fight or flight” response</a:t>
            </a:r>
            <a:endParaRPr lang="en-US" dirty="0"/>
          </a:p>
        </p:txBody>
      </p:sp>
      <p:pic>
        <p:nvPicPr>
          <p:cNvPr id="1026" name="Picture 2" descr="http://brainmadesimple.com/uploads/7/8/8/5/7885523/_475582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950" y="1948878"/>
            <a:ext cx="5323519" cy="4061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5941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Structures of the Limbic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/>
              <a:t>hippocampus</a:t>
            </a:r>
            <a:r>
              <a:rPr lang="en-US" dirty="0" smtClean="0"/>
              <a:t> is one of the main structures involved in the storage and formations of memory</a:t>
            </a:r>
          </a:p>
          <a:p>
            <a:r>
              <a:rPr lang="en-US" dirty="0" smtClean="0"/>
              <a:t>It is located inferior to the lateral ventricles</a:t>
            </a:r>
          </a:p>
          <a:p>
            <a:r>
              <a:rPr lang="en-US" dirty="0" smtClean="0"/>
              <a:t>It looked like a mythical seahorse named “hippocampus” </a:t>
            </a:r>
            <a:endParaRPr lang="en-US" dirty="0"/>
          </a:p>
        </p:txBody>
      </p:sp>
      <p:pic>
        <p:nvPicPr>
          <p:cNvPr id="3074" name="Picture 2" descr="http://www.memorylossonline.com/glossary/images/hippocampu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6144" y="1614308"/>
            <a:ext cx="5056280" cy="4773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0958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Demo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http://faculty.washington.edu/chudler/stm0.html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https://faculty.washington.edu/chudler/puzmatch.html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0644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390</Words>
  <Application>Microsoft Office PowerPoint</Application>
  <PresentationFormat>Widescreen</PresentationFormat>
  <Paragraphs>41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The Limbic System</vt:lpstr>
      <vt:lpstr>The Limbic System</vt:lpstr>
      <vt:lpstr>The Limbic System</vt:lpstr>
      <vt:lpstr>The Limbic System</vt:lpstr>
      <vt:lpstr>Video</vt:lpstr>
      <vt:lpstr>Structures of the Limbic System</vt:lpstr>
      <vt:lpstr>Structures of the Limbic System</vt:lpstr>
      <vt:lpstr>Structures of the Limbic System</vt:lpstr>
      <vt:lpstr>Demo</vt:lpstr>
      <vt:lpstr>Structures of the Limbic System</vt:lpstr>
      <vt:lpstr>Structures of the Limbic System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Limbic System</dc:title>
  <dc:creator>Owdij, Michael</dc:creator>
  <cp:lastModifiedBy>Owdij, Michael</cp:lastModifiedBy>
  <cp:revision>8</cp:revision>
  <dcterms:created xsi:type="dcterms:W3CDTF">2015-03-31T10:36:24Z</dcterms:created>
  <dcterms:modified xsi:type="dcterms:W3CDTF">2017-04-05T15:31:32Z</dcterms:modified>
</cp:coreProperties>
</file>