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70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56" d="100"/>
          <a:sy n="56" d="100"/>
        </p:scale>
        <p:origin x="60" y="9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04B3-66AC-4357-9C84-33CBF0A98A67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E8BA-1783-4719-8F12-933C13940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429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04B3-66AC-4357-9C84-33CBF0A98A67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E8BA-1783-4719-8F12-933C13940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49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04B3-66AC-4357-9C84-33CBF0A98A67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E8BA-1783-4719-8F12-933C13940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232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04B3-66AC-4357-9C84-33CBF0A98A67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E8BA-1783-4719-8F12-933C13940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911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04B3-66AC-4357-9C84-33CBF0A98A67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E8BA-1783-4719-8F12-933C13940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517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04B3-66AC-4357-9C84-33CBF0A98A67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E8BA-1783-4719-8F12-933C13940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414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04B3-66AC-4357-9C84-33CBF0A98A67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E8BA-1783-4719-8F12-933C13940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855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04B3-66AC-4357-9C84-33CBF0A98A67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E8BA-1783-4719-8F12-933C13940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431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04B3-66AC-4357-9C84-33CBF0A98A67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E8BA-1783-4719-8F12-933C13940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968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04B3-66AC-4357-9C84-33CBF0A98A67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E8BA-1783-4719-8F12-933C13940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948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C04B3-66AC-4357-9C84-33CBF0A98A67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1E8BA-1783-4719-8F12-933C13940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898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C04B3-66AC-4357-9C84-33CBF0A98A67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1E8BA-1783-4719-8F12-933C13940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239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abcnews.go.com/Health/rare-condition-drives-indiana-girl-eat-light-bulb/story?id=14750367" TargetMode="External"/><Relationship Id="rId2" Type="http://schemas.openxmlformats.org/officeDocument/2006/relationships/hyperlink" Target="https://www.youtube.com/watch?v=sG9wqZ7Dtx4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bsnews.com/news/parents-use-melatonin-to-get-kids-to-sleep-is-it-safe/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Diencephalon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Two is company, but three is a crowd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13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Thalamus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62394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thalamus acts as a basic filter, that passes on the important sensory information that is needed in the higher parts of the brain</a:t>
            </a:r>
          </a:p>
          <a:p>
            <a:r>
              <a:rPr lang="en-US" dirty="0" smtClean="0"/>
              <a:t>It also coordinates the activities of the basal nuclei and the cerebral cortex </a:t>
            </a:r>
          </a:p>
          <a:p>
            <a:r>
              <a:rPr lang="en-US" dirty="0" smtClean="0"/>
              <a:t>It also is important for coordinating with the hypothalamus to control emotional states</a:t>
            </a:r>
            <a:endParaRPr lang="en-US" dirty="0"/>
          </a:p>
        </p:txBody>
      </p:sp>
      <p:pic>
        <p:nvPicPr>
          <p:cNvPr id="4098" name="Picture 2" descr="http://cdn-media-1.lifehack.org/wp-content/files/2014/06/thalam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311" y="1690688"/>
            <a:ext cx="4928489" cy="4550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034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Hypothalamus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hypothalamus</a:t>
            </a:r>
            <a:r>
              <a:rPr lang="en-US" dirty="0" smtClean="0"/>
              <a:t> is located inferior and slightly ventral to the thalamus</a:t>
            </a:r>
          </a:p>
          <a:p>
            <a:r>
              <a:rPr lang="en-US" dirty="0" smtClean="0"/>
              <a:t>It is small and is sandwiched between several different structures including the mammillary bodies, the infundibulum and the tuberal area</a:t>
            </a:r>
            <a:endParaRPr lang="en-US" dirty="0"/>
          </a:p>
        </p:txBody>
      </p:sp>
      <p:pic>
        <p:nvPicPr>
          <p:cNvPr id="6146" name="Picture 2" descr="http://www.daviddarling.info/images/hypothalamu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639" y="1690688"/>
            <a:ext cx="5184521" cy="4700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191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Hypothalamus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hypothalamus has an important relationship to the </a:t>
            </a:r>
            <a:r>
              <a:rPr lang="en-US" b="1" dirty="0" smtClean="0"/>
              <a:t>pituitary gland</a:t>
            </a:r>
          </a:p>
          <a:p>
            <a:r>
              <a:rPr lang="en-US" dirty="0" smtClean="0"/>
              <a:t>The pituitary gland is often called the master gland due to its relationship with other glands in the body</a:t>
            </a:r>
          </a:p>
          <a:p>
            <a:r>
              <a:rPr lang="en-US" dirty="0" smtClean="0"/>
              <a:t>The pituitary can increase or decrease the production and function of the other glands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364224" y="1459040"/>
            <a:ext cx="4632960" cy="4894352"/>
            <a:chOff x="6364224" y="1459040"/>
            <a:chExt cx="4632960" cy="4894352"/>
          </a:xfrm>
        </p:grpSpPr>
        <p:pic>
          <p:nvPicPr>
            <p:cNvPr id="8194" name="Picture 2" descr="http://www.organsofthebody.com/images/pituitary-gland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158"/>
            <a:stretch/>
          </p:blipFill>
          <p:spPr bwMode="auto">
            <a:xfrm>
              <a:off x="6705599" y="1459040"/>
              <a:ext cx="4291585" cy="48943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6364224" y="3413760"/>
              <a:ext cx="1060704" cy="58753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36014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Hypothalamus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hypothalamus oversees many aspects of regulating the body</a:t>
            </a:r>
          </a:p>
          <a:p>
            <a:r>
              <a:rPr lang="en-US" dirty="0" smtClean="0"/>
              <a:t>When it needs to, it will communicate with the pituitary gland</a:t>
            </a:r>
          </a:p>
          <a:p>
            <a:r>
              <a:rPr lang="en-US" dirty="0" smtClean="0"/>
              <a:t>Then the pituitary will send hormone signals to the rest of the body through the blood stream</a:t>
            </a:r>
          </a:p>
          <a:p>
            <a:endParaRPr lang="en-US" dirty="0"/>
          </a:p>
        </p:txBody>
      </p:sp>
      <p:pic>
        <p:nvPicPr>
          <p:cNvPr id="9218" name="Picture 2" descr="http://media-1.web.britannica.com/eb-media/26/6526-004-7D9ADA8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791" y="2114614"/>
            <a:ext cx="5223020" cy="4062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429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Hypothalamus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hypothalamus has many actions including…</a:t>
            </a:r>
          </a:p>
          <a:p>
            <a:r>
              <a:rPr lang="en-US" dirty="0" smtClean="0"/>
              <a:t>Subconscious control of skeletal muscles</a:t>
            </a:r>
          </a:p>
          <a:p>
            <a:r>
              <a:rPr lang="en-US" dirty="0" smtClean="0"/>
              <a:t>Coordination of nervous and endocrine systems</a:t>
            </a:r>
          </a:p>
          <a:p>
            <a:r>
              <a:rPr lang="en-US" dirty="0" smtClean="0"/>
              <a:t>Production and regulation of emotions and behavior drives</a:t>
            </a:r>
          </a:p>
          <a:p>
            <a:r>
              <a:rPr lang="en-US" dirty="0" smtClean="0"/>
              <a:t>Coordination between voluntary and autonomic functions</a:t>
            </a:r>
          </a:p>
          <a:p>
            <a:r>
              <a:rPr lang="en-US" dirty="0" smtClean="0"/>
              <a:t>Regulation of body temperature</a:t>
            </a:r>
          </a:p>
          <a:p>
            <a:r>
              <a:rPr lang="en-US" dirty="0" smtClean="0"/>
              <a:t>Control of circadian rhythms</a:t>
            </a:r>
            <a:endParaRPr lang="en-US" dirty="0"/>
          </a:p>
        </p:txBody>
      </p:sp>
      <p:pic>
        <p:nvPicPr>
          <p:cNvPr id="7170" name="Picture 2" descr="http://www.organsofthebody.com/images/hypothelama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7" r="5707"/>
          <a:stretch/>
        </p:blipFill>
        <p:spPr bwMode="auto">
          <a:xfrm>
            <a:off x="5913120" y="1981199"/>
            <a:ext cx="5815584" cy="3703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709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https://www.youtube.com/watch?v=sG9wqZ7Dtx4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abcnews.go.com/Health/rare-condition-drives-indiana-girl-eat-light-bulb/story?id=14750367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8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Diencephalon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diencephalon</a:t>
            </a:r>
            <a:r>
              <a:rPr lang="en-US" dirty="0" smtClean="0"/>
              <a:t> is the section of the brain that contains the thalamus, hypothalamus and the epithalamus</a:t>
            </a:r>
          </a:p>
          <a:p>
            <a:r>
              <a:rPr lang="en-US" dirty="0" smtClean="0"/>
              <a:t>It is a complex part of the brain due to the many different structures that are working at the same time</a:t>
            </a:r>
          </a:p>
          <a:p>
            <a:endParaRPr lang="en-US" dirty="0"/>
          </a:p>
        </p:txBody>
      </p:sp>
      <p:pic>
        <p:nvPicPr>
          <p:cNvPr id="3074" name="Picture 2" descr="http://upload.wikimedia.org/wikipedia/commons/a/a0/1310_Diencephal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90231"/>
            <a:ext cx="5785007" cy="458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041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Diencephalon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diencephalon is responsible for the interpretation of sensory information with motor output</a:t>
            </a:r>
          </a:p>
          <a:p>
            <a:r>
              <a:rPr lang="en-US" dirty="0" smtClean="0"/>
              <a:t>Most of the information that is processed and acted upon happens at a subconscious level</a:t>
            </a:r>
          </a:p>
          <a:p>
            <a:r>
              <a:rPr lang="en-US" dirty="0" smtClean="0"/>
              <a:t>This includes information to and from cranial nerves, regulation of emotions and various nervous and autonomic </a:t>
            </a:r>
            <a:r>
              <a:rPr lang="en-US" dirty="0" err="1" smtClean="0"/>
              <a:t>funitons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6064"/>
            <a:ext cx="6173371" cy="3511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471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Diencephalon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diencephalon is located superior to the brainstem</a:t>
            </a:r>
          </a:p>
          <a:p>
            <a:r>
              <a:rPr lang="en-US" dirty="0" smtClean="0"/>
              <a:t>It is directly attached to the midbrain </a:t>
            </a:r>
          </a:p>
          <a:p>
            <a:r>
              <a:rPr lang="en-US" dirty="0" smtClean="0"/>
              <a:t>The thalamus is divided into two different lobes that are located on the right and left half of the brain</a:t>
            </a:r>
          </a:p>
          <a:p>
            <a:r>
              <a:rPr lang="en-US" dirty="0" smtClean="0"/>
              <a:t>The hypothalamus is central and does not contain multiple divisions</a:t>
            </a:r>
            <a:endParaRPr lang="en-US" dirty="0"/>
          </a:p>
        </p:txBody>
      </p:sp>
      <p:pic>
        <p:nvPicPr>
          <p:cNvPr id="1026" name="Picture 2" descr="http://classconnection.s3.amazonaws.com/242/flashcards/623242/jpg/diencephalon13312623539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0" t="8615"/>
          <a:stretch/>
        </p:blipFill>
        <p:spPr bwMode="auto">
          <a:xfrm>
            <a:off x="6754368" y="1466634"/>
            <a:ext cx="4965192" cy="506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3071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Epithalamus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epithalamus</a:t>
            </a:r>
            <a:r>
              <a:rPr lang="en-US" dirty="0" smtClean="0"/>
              <a:t> is the dorsal posterior of the diencephalon superior to the third ventricle</a:t>
            </a:r>
          </a:p>
          <a:p>
            <a:r>
              <a:rPr lang="en-US" dirty="0" smtClean="0"/>
              <a:t>This section of the diencephalon contains a large section of the choroid plexus </a:t>
            </a:r>
          </a:p>
          <a:p>
            <a:r>
              <a:rPr lang="en-US" dirty="0" smtClean="0"/>
              <a:t>It extends through the interventricular foramen and into the lateral ventricles</a:t>
            </a:r>
            <a:endParaRPr lang="en-US" dirty="0"/>
          </a:p>
        </p:txBody>
      </p:sp>
      <p:pic>
        <p:nvPicPr>
          <p:cNvPr id="1026" name="Picture 2" descr="http://img.docstoccdn.com/thumb/orig/11261437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" y="1775777"/>
            <a:ext cx="5934710" cy="445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0645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Epithalamus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epithalamus contains the pineal gland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pineal gland </a:t>
            </a:r>
            <a:r>
              <a:rPr lang="en-US" dirty="0" smtClean="0"/>
              <a:t>is an endocrine structure that secretes hormones</a:t>
            </a:r>
          </a:p>
          <a:p>
            <a:r>
              <a:rPr lang="en-US" dirty="0" smtClean="0"/>
              <a:t>The main hormone that is secretes is melatonin</a:t>
            </a:r>
          </a:p>
          <a:p>
            <a:r>
              <a:rPr lang="en-US" b="1" dirty="0" smtClean="0"/>
              <a:t>Melatonin</a:t>
            </a:r>
            <a:r>
              <a:rPr lang="en-US" dirty="0" smtClean="0"/>
              <a:t> is important in the regulation of day and night cycles</a:t>
            </a:r>
            <a:endParaRPr lang="en-US" dirty="0"/>
          </a:p>
        </p:txBody>
      </p:sp>
      <p:pic>
        <p:nvPicPr>
          <p:cNvPr id="2050" name="Picture 2" descr="http://nabulsi.com/images/inside-arts/en/11665/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285270"/>
            <a:ext cx="5720080" cy="3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2763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http://www.cbsnews.com/news/parents-use-melatonin-to-get-kids-to-sleep-is-it-safe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Keep in mind for 10 years from now…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Thalamus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thalamus</a:t>
            </a:r>
            <a:r>
              <a:rPr lang="en-US" dirty="0" smtClean="0"/>
              <a:t> is a two lobed structure that lies at the top of the diencephalon</a:t>
            </a:r>
          </a:p>
          <a:p>
            <a:r>
              <a:rPr lang="en-US" dirty="0" smtClean="0"/>
              <a:t>The two sections of the thalamus are the right thalamus and the left thalamus</a:t>
            </a:r>
          </a:p>
          <a:p>
            <a:r>
              <a:rPr lang="en-US" dirty="0" smtClean="0"/>
              <a:t>The third ventricle separates the left thalamus and the right thalamus</a:t>
            </a:r>
          </a:p>
          <a:p>
            <a:endParaRPr lang="en-US" dirty="0"/>
          </a:p>
        </p:txBody>
      </p:sp>
      <p:pic>
        <p:nvPicPr>
          <p:cNvPr id="3074" name="Picture 2" descr="http://www.news-medical.net/image.axd?picture=2010%2F7%2Fbrain-thalamu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4" y="1946147"/>
            <a:ext cx="5623433" cy="3648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171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Thalamus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Each thalamus has groups of </a:t>
            </a:r>
            <a:r>
              <a:rPr lang="en-US" b="1" dirty="0" smtClean="0"/>
              <a:t>thalamic nuclei</a:t>
            </a:r>
          </a:p>
          <a:p>
            <a:r>
              <a:rPr lang="en-US" dirty="0" smtClean="0"/>
              <a:t>These nuclei are divided into several groups</a:t>
            </a:r>
          </a:p>
          <a:p>
            <a:r>
              <a:rPr lang="en-US" dirty="0" smtClean="0"/>
              <a:t>These groups include the anterior, medial, ventral, posterior and lateral groups</a:t>
            </a:r>
            <a:endParaRPr lang="en-US" dirty="0"/>
          </a:p>
        </p:txBody>
      </p:sp>
      <p:pic>
        <p:nvPicPr>
          <p:cNvPr id="5122" name="Picture 2" descr="http://upload.wikimedia.org/wikipedia/commons/0/0b/Thalmu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015" y="1690688"/>
            <a:ext cx="5166785" cy="4195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00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530</Words>
  <Application>Microsoft Office PowerPoint</Application>
  <PresentationFormat>Widescreen</PresentationFormat>
  <Paragraphs>61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The Diencephalon</vt:lpstr>
      <vt:lpstr>The Diencephalon</vt:lpstr>
      <vt:lpstr>The Diencephalon</vt:lpstr>
      <vt:lpstr>The Diencephalon</vt:lpstr>
      <vt:lpstr>The Epithalamus</vt:lpstr>
      <vt:lpstr>The Epithalamus</vt:lpstr>
      <vt:lpstr>Video</vt:lpstr>
      <vt:lpstr>The Thalamus</vt:lpstr>
      <vt:lpstr>The Thalamus</vt:lpstr>
      <vt:lpstr>The Thalamus</vt:lpstr>
      <vt:lpstr>The Hypothalamus</vt:lpstr>
      <vt:lpstr>The Hypothalamus</vt:lpstr>
      <vt:lpstr>The Hypothalamus</vt:lpstr>
      <vt:lpstr>The Hypothalamus</vt:lpstr>
      <vt:lpstr>Video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Diencephalon</dc:title>
  <dc:creator>Owdij, Michael</dc:creator>
  <cp:lastModifiedBy>Owdij, Michael</cp:lastModifiedBy>
  <cp:revision>9</cp:revision>
  <dcterms:created xsi:type="dcterms:W3CDTF">2015-03-30T11:03:09Z</dcterms:created>
  <dcterms:modified xsi:type="dcterms:W3CDTF">2017-04-03T14:14:47Z</dcterms:modified>
</cp:coreProperties>
</file>