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8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30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77740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19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6191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684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340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94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3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673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9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05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62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35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8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31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784B2-1372-4574-BE58-C47F35A48CCF}" type="datetimeFigureOut">
              <a:rPr lang="en-US" smtClean="0"/>
              <a:t>1/5/2015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F87431-E2F3-445D-81AE-C45AF9863D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6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y38ogBZTn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Activity: Testing The Muscular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…And Other Systems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71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 #3 Muscular Stress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going to take this opportunity to stress our muscular system</a:t>
            </a:r>
          </a:p>
          <a:p>
            <a:r>
              <a:rPr lang="en-US" dirty="0" smtClean="0"/>
              <a:t>We will be running in place for 60 seconds to stress our leg muscles</a:t>
            </a:r>
          </a:p>
          <a:p>
            <a:r>
              <a:rPr lang="en-US" dirty="0">
                <a:hlinkClick r:id="rId2"/>
              </a:rPr>
              <a:t>http://www.online-stopwatch.com/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924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http://www.online-stopwatch.com/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8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Testing Muscle Fibers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198186" cy="3880773"/>
          </a:xfrm>
        </p:spPr>
        <p:txBody>
          <a:bodyPr>
            <a:normAutofit/>
          </a:bodyPr>
          <a:lstStyle/>
          <a:p>
            <a:r>
              <a:rPr lang="en-US" sz="2400" dirty="0"/>
              <a:t>Muscle fibers are some of the biggest cells that are in the body. </a:t>
            </a:r>
            <a:endParaRPr lang="en-US" sz="2400" dirty="0" smtClean="0"/>
          </a:p>
          <a:p>
            <a:r>
              <a:rPr lang="en-US" sz="2400" dirty="0" smtClean="0"/>
              <a:t>Their </a:t>
            </a:r>
            <a:r>
              <a:rPr lang="en-US" sz="2400" dirty="0"/>
              <a:t>size is needed to contract powerfully when they are active. Muscle fibers also require large nutrient demands due to their jobs. </a:t>
            </a:r>
            <a:endParaRPr lang="en-US" sz="2400" dirty="0" smtClean="0"/>
          </a:p>
          <a:p>
            <a:r>
              <a:rPr lang="en-US" sz="2400" dirty="0" smtClean="0"/>
              <a:t>Today </a:t>
            </a:r>
            <a:r>
              <a:rPr lang="en-US" sz="2400" dirty="0"/>
              <a:t>we will test </a:t>
            </a:r>
            <a:r>
              <a:rPr lang="en-US" sz="2400" dirty="0" smtClean="0"/>
              <a:t>this.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154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185994" cy="3880773"/>
          </a:xfrm>
        </p:spPr>
        <p:txBody>
          <a:bodyPr>
            <a:normAutofit/>
          </a:bodyPr>
          <a:lstStyle/>
          <a:p>
            <a:r>
              <a:rPr lang="en-US" sz="2400" dirty="0"/>
              <a:t>In order to test this process we are going to strain different types of cells in your body and chart the changes in your body. </a:t>
            </a:r>
            <a:endParaRPr lang="en-US" sz="2400" dirty="0" smtClean="0"/>
          </a:p>
          <a:p>
            <a:r>
              <a:rPr lang="en-US" sz="2400" dirty="0" smtClean="0"/>
              <a:t>Each </a:t>
            </a:r>
            <a:r>
              <a:rPr lang="en-US" sz="2400" dirty="0"/>
              <a:t>different type of cell that is going to be tested will require us to take baseline readings from our body to understand the results. </a:t>
            </a: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21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Heart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Today we will start by figuring out our resting heart rate. </a:t>
            </a:r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order to figure this out we need to have a moment of rest. </a:t>
            </a:r>
            <a:endParaRPr lang="en-US" sz="2400" dirty="0" smtClean="0"/>
          </a:p>
          <a:p>
            <a:pPr lvl="1"/>
            <a:r>
              <a:rPr lang="en-US" sz="2200" dirty="0" smtClean="0"/>
              <a:t>During </a:t>
            </a:r>
            <a:r>
              <a:rPr lang="en-US" sz="2200" dirty="0"/>
              <a:t>this moment of rest, there should be no moving, talking or releasing of energy</a:t>
            </a:r>
            <a:r>
              <a:rPr lang="en-US" sz="2200" dirty="0" smtClean="0"/>
              <a:t>.</a:t>
            </a:r>
          </a:p>
          <a:p>
            <a:r>
              <a:rPr lang="en-US" sz="2400" dirty="0">
                <a:hlinkClick r:id="rId2"/>
              </a:rPr>
              <a:t>http://www.online-stopwatch.com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19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Breathing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Our resting breathing rate will be a 20 second sample of breaths. </a:t>
            </a:r>
            <a:endParaRPr lang="en-US" sz="2400" dirty="0" smtClean="0"/>
          </a:p>
          <a:p>
            <a:r>
              <a:rPr lang="en-US" sz="2400" dirty="0" smtClean="0"/>
              <a:t>Find </a:t>
            </a:r>
            <a:r>
              <a:rPr lang="en-US" sz="2400" dirty="0"/>
              <a:t>your resting breathing rate and write it </a:t>
            </a:r>
            <a:r>
              <a:rPr lang="en-US" sz="2400" dirty="0" smtClean="0"/>
              <a:t>below</a:t>
            </a:r>
          </a:p>
          <a:p>
            <a:r>
              <a:rPr lang="en-US" sz="2400" dirty="0">
                <a:hlinkClick r:id="rId2"/>
              </a:rPr>
              <a:t>http://www.online-stopwatch.com/</a:t>
            </a:r>
            <a:r>
              <a:rPr lang="en-US" sz="2400" dirty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892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 #1 Neural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In the following section we will test how much supply is needed for your neurons when they are given stress</a:t>
            </a:r>
          </a:p>
          <a:p>
            <a:r>
              <a:rPr lang="en-US" sz="2400" dirty="0" smtClean="0"/>
              <a:t>Use your brain (and minimize your movements) to solve the riddle below</a:t>
            </a:r>
          </a:p>
          <a:p>
            <a:pPr marL="0" indent="0" algn="ctr">
              <a:buNone/>
            </a:pPr>
            <a:r>
              <a:rPr lang="en-US" sz="2400" dirty="0" smtClean="0"/>
              <a:t>Brothers and sisters,</a:t>
            </a:r>
          </a:p>
          <a:p>
            <a:pPr marL="0" indent="0" algn="ctr">
              <a:buNone/>
            </a:pPr>
            <a:r>
              <a:rPr lang="en-US" sz="2400" dirty="0" smtClean="0"/>
              <a:t>I have none,</a:t>
            </a:r>
          </a:p>
          <a:p>
            <a:pPr marL="0" indent="0" algn="ctr">
              <a:buNone/>
            </a:pPr>
            <a:r>
              <a:rPr lang="en-US" sz="2400" dirty="0" smtClean="0"/>
              <a:t>But this mans father, </a:t>
            </a:r>
          </a:p>
          <a:p>
            <a:pPr marL="0" indent="0" algn="ctr">
              <a:buNone/>
            </a:pPr>
            <a:r>
              <a:rPr lang="en-US" sz="2400" dirty="0" smtClean="0"/>
              <a:t>Is my father’s son,</a:t>
            </a:r>
          </a:p>
          <a:p>
            <a:pPr marL="0" indent="0" algn="ctr">
              <a:buNone/>
            </a:pPr>
            <a:r>
              <a:rPr lang="en-US" sz="2400" dirty="0" smtClean="0"/>
              <a:t>Who is this man?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765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http://www.online-stopwatch.com/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93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Test #2 Hormonal Stress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 will now show you a video that should elicit an emotional reaction</a:t>
            </a:r>
          </a:p>
          <a:p>
            <a:r>
              <a:rPr lang="en-US" sz="2400" dirty="0" smtClean="0"/>
              <a:t>This will test what happens when the endocrine glands are placed under stress</a:t>
            </a:r>
          </a:p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www.youtube.com/watch?v=Yy38ogBZTnI</a:t>
            </a:r>
            <a:r>
              <a:rPr lang="en-US" sz="2400" dirty="0" smtClean="0"/>
              <a:t>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880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http://www.online-stopwatch.com/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06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336</Words>
  <Application>Microsoft Office PowerPoint</Application>
  <PresentationFormat>Widescreen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Activity: Testing The Muscular System</vt:lpstr>
      <vt:lpstr>Testing Muscle Fibers</vt:lpstr>
      <vt:lpstr>Testing</vt:lpstr>
      <vt:lpstr>Heart Rate</vt:lpstr>
      <vt:lpstr>Breathing Rate</vt:lpstr>
      <vt:lpstr>Test #1 Neural Stress</vt:lpstr>
      <vt:lpstr>Data</vt:lpstr>
      <vt:lpstr>Test #2 Hormonal Stress</vt:lpstr>
      <vt:lpstr>Data</vt:lpstr>
      <vt:lpstr>Test #3 Muscular Stress </vt:lpstr>
      <vt:lpstr>Data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Activity: Testing The Muscular System</dc:title>
  <dc:creator>Owdij, Michael</dc:creator>
  <cp:lastModifiedBy>Owdij, Michael</cp:lastModifiedBy>
  <cp:revision>4</cp:revision>
  <dcterms:created xsi:type="dcterms:W3CDTF">2015-01-05T12:57:53Z</dcterms:created>
  <dcterms:modified xsi:type="dcterms:W3CDTF">2015-01-05T14:04:20Z</dcterms:modified>
</cp:coreProperties>
</file>