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660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C3D7276-689B-4CDA-BE25-A32E221B6E1F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DEB412C-4FA0-47ED-942D-725D494357F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D7276-689B-4CDA-BE25-A32E221B6E1F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B412C-4FA0-47ED-942D-725D494357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D7276-689B-4CDA-BE25-A32E221B6E1F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DEB412C-4FA0-47ED-942D-725D494357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D7276-689B-4CDA-BE25-A32E221B6E1F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B412C-4FA0-47ED-942D-725D494357F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C3D7276-689B-4CDA-BE25-A32E221B6E1F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DEB412C-4FA0-47ED-942D-725D494357F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D7276-689B-4CDA-BE25-A32E221B6E1F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B412C-4FA0-47ED-942D-725D494357F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D7276-689B-4CDA-BE25-A32E221B6E1F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B412C-4FA0-47ED-942D-725D494357F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D7276-689B-4CDA-BE25-A32E221B6E1F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B412C-4FA0-47ED-942D-725D494357FE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D7276-689B-4CDA-BE25-A32E221B6E1F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B412C-4FA0-47ED-942D-725D494357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D7276-689B-4CDA-BE25-A32E221B6E1F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DEB412C-4FA0-47ED-942D-725D494357F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D7276-689B-4CDA-BE25-A32E221B6E1F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B412C-4FA0-47ED-942D-725D494357F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1C3D7276-689B-4CDA-BE25-A32E221B6E1F}" type="datetimeFigureOut">
              <a:rPr lang="en-US" smtClean="0"/>
              <a:t>9/8/2015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DDEB412C-4FA0-47ED-942D-725D494357F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 Macromolecules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5441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different foods that we eat contain different macromolecules</a:t>
            </a:r>
          </a:p>
          <a:p>
            <a:r>
              <a:rPr lang="en-US" dirty="0" smtClean="0"/>
              <a:t>Today we are going to test </a:t>
            </a:r>
            <a:r>
              <a:rPr lang="en-US" dirty="0"/>
              <a:t>4</a:t>
            </a:r>
            <a:r>
              <a:rPr lang="en-US" dirty="0" smtClean="0"/>
              <a:t> </a:t>
            </a:r>
            <a:r>
              <a:rPr lang="en-US" dirty="0" smtClean="0"/>
              <a:t>common foods </a:t>
            </a:r>
            <a:r>
              <a:rPr lang="en-US" dirty="0" smtClean="0"/>
              <a:t>(and a control) to </a:t>
            </a:r>
            <a:r>
              <a:rPr lang="en-US" dirty="0" smtClean="0"/>
              <a:t>see what macromolecules they contain</a:t>
            </a:r>
          </a:p>
          <a:p>
            <a:r>
              <a:rPr lang="en-US" dirty="0" smtClean="0"/>
              <a:t>You will preform all 4 tests on all 4 </a:t>
            </a:r>
            <a:r>
              <a:rPr lang="en-US" dirty="0" smtClean="0"/>
              <a:t>foods (and </a:t>
            </a:r>
            <a:r>
              <a:rPr lang="en-US" smtClean="0"/>
              <a:t>a control)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Macromolecules We Eat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21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of the tests today will be determined by an “indicator”</a:t>
            </a:r>
          </a:p>
          <a:p>
            <a:r>
              <a:rPr lang="en-US" dirty="0" smtClean="0"/>
              <a:t>An indicator is a chemical that will indicate the presence of another chemical</a:t>
            </a:r>
          </a:p>
          <a:p>
            <a:r>
              <a:rPr lang="en-US" dirty="0" smtClean="0"/>
              <a:t>Many indicators change color to indicate the presence of another chemical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Presence of indicators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8509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Lipids can </a:t>
            </a:r>
            <a:r>
              <a:rPr lang="en-US" dirty="0"/>
              <a:t>be found in many different types of foods</a:t>
            </a:r>
          </a:p>
          <a:p>
            <a:r>
              <a:rPr lang="en-US" dirty="0"/>
              <a:t>We can test for proteins by using </a:t>
            </a:r>
            <a:r>
              <a:rPr lang="en-US" dirty="0" smtClean="0"/>
              <a:t>a paper towel</a:t>
            </a:r>
            <a:endParaRPr lang="en-US" dirty="0"/>
          </a:p>
          <a:p>
            <a:r>
              <a:rPr lang="en-US" dirty="0" smtClean="0"/>
              <a:t>Once your sample has had water added to it, place one drop on a paper towel</a:t>
            </a:r>
            <a:endParaRPr lang="en-US" dirty="0"/>
          </a:p>
          <a:p>
            <a:r>
              <a:rPr lang="en-US" dirty="0"/>
              <a:t>In the case of a negative test…</a:t>
            </a:r>
          </a:p>
          <a:p>
            <a:pPr lvl="1"/>
            <a:r>
              <a:rPr lang="en-US" dirty="0" smtClean="0"/>
              <a:t>The paper towel will dry and look almost exactly the same as before </a:t>
            </a:r>
            <a:endParaRPr lang="en-US" dirty="0"/>
          </a:p>
          <a:p>
            <a:r>
              <a:rPr lang="en-US" dirty="0"/>
              <a:t>In the case of a positive test…</a:t>
            </a:r>
          </a:p>
          <a:p>
            <a:pPr lvl="1"/>
            <a:r>
              <a:rPr lang="en-US" dirty="0" smtClean="0"/>
              <a:t>The paper towel will dry and the space where the drop was will remain translucent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 for Lipids</a:t>
            </a:r>
            <a:endParaRPr lang="en-US" dirty="0"/>
          </a:p>
        </p:txBody>
      </p:sp>
      <p:pic>
        <p:nvPicPr>
          <p:cNvPr id="2050" name="Picture 2" descr="http://2.bp.blogspot.com/_NmrsbtwydFo/SjegB4EpFZI/AAAAAAAAAm4/Z8pj8uHWoto/s400/cookie+grea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7063" y="4553221"/>
            <a:ext cx="2667000" cy="200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3254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Proteins can be found in many different types of foods</a:t>
            </a:r>
          </a:p>
          <a:p>
            <a:r>
              <a:rPr lang="en-US" dirty="0" smtClean="0"/>
              <a:t>We can test for proteins by using Biuret Solution</a:t>
            </a:r>
          </a:p>
          <a:p>
            <a:r>
              <a:rPr lang="en-US" dirty="0" smtClean="0"/>
              <a:t>The blue Biuret Solution should be added to your sample</a:t>
            </a:r>
          </a:p>
          <a:p>
            <a:r>
              <a:rPr lang="en-US" dirty="0" smtClean="0"/>
              <a:t>In the case of a negative test…</a:t>
            </a:r>
          </a:p>
          <a:p>
            <a:pPr lvl="1"/>
            <a:r>
              <a:rPr lang="en-US" dirty="0" smtClean="0"/>
              <a:t>The solution will remain blue</a:t>
            </a:r>
          </a:p>
          <a:p>
            <a:r>
              <a:rPr lang="en-US" dirty="0" smtClean="0"/>
              <a:t>In the case of a positive test…</a:t>
            </a:r>
          </a:p>
          <a:p>
            <a:pPr lvl="1"/>
            <a:r>
              <a:rPr lang="en-US" dirty="0" smtClean="0"/>
              <a:t>The solution will turn pink </a:t>
            </a:r>
          </a:p>
          <a:p>
            <a:pPr lvl="1"/>
            <a:r>
              <a:rPr lang="en-US" dirty="0" smtClean="0"/>
              <a:t>The solution will turn violet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 for Proteins</a:t>
            </a:r>
            <a:endParaRPr lang="en-US" dirty="0"/>
          </a:p>
        </p:txBody>
      </p:sp>
      <p:pic>
        <p:nvPicPr>
          <p:cNvPr id="1026" name="Picture 2" descr="http://www.brilliantbiologystudent.com/images/biuret_test_negative_positive_purple_pin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200400"/>
            <a:ext cx="3333750" cy="327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910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Simple sugars can easily be tested for by combining your sample with Benedicts Solution</a:t>
            </a:r>
          </a:p>
          <a:p>
            <a:r>
              <a:rPr lang="en-US" dirty="0" smtClean="0"/>
              <a:t>Benedicts Solution can only indicate the presence of simple sugars when heated. Today we will put our rest tubes in boiling water</a:t>
            </a:r>
          </a:p>
          <a:p>
            <a:r>
              <a:rPr lang="en-US" dirty="0"/>
              <a:t>In the case of a negative test…</a:t>
            </a:r>
          </a:p>
          <a:p>
            <a:pPr lvl="1"/>
            <a:r>
              <a:rPr lang="en-US" dirty="0" smtClean="0"/>
              <a:t>The sample will remain blue</a:t>
            </a:r>
            <a:endParaRPr lang="en-US" dirty="0"/>
          </a:p>
          <a:p>
            <a:r>
              <a:rPr lang="en-US" dirty="0"/>
              <a:t>In the case of a positive test…</a:t>
            </a:r>
          </a:p>
          <a:p>
            <a:pPr lvl="1"/>
            <a:r>
              <a:rPr lang="en-US" dirty="0" smtClean="0"/>
              <a:t>The sample will change colors to a red</a:t>
            </a:r>
            <a:endParaRPr lang="en-US" dirty="0"/>
          </a:p>
          <a:p>
            <a:pPr marL="45720" indent="0">
              <a:buNone/>
            </a:pPr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 for Simple Sugars</a:t>
            </a:r>
            <a:endParaRPr lang="en-US" dirty="0"/>
          </a:p>
        </p:txBody>
      </p:sp>
      <p:pic>
        <p:nvPicPr>
          <p:cNvPr id="3074" name="Picture 2" descr="http://www.ekcsk12.org/faculty/jbuckley/lelab/benedict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819"/>
          <a:stretch/>
        </p:blipFill>
        <p:spPr bwMode="auto">
          <a:xfrm>
            <a:off x="5562600" y="3124200"/>
            <a:ext cx="2754086" cy="3448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9847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Complex sugars are tested for by using </a:t>
            </a:r>
            <a:r>
              <a:rPr lang="en-US" dirty="0" err="1" smtClean="0"/>
              <a:t>Lugol’s</a:t>
            </a:r>
            <a:r>
              <a:rPr lang="en-US" dirty="0" smtClean="0"/>
              <a:t> Iodine</a:t>
            </a:r>
          </a:p>
          <a:p>
            <a:r>
              <a:rPr lang="en-US" dirty="0" smtClean="0"/>
              <a:t>It is a dark brown chemical and the color change can be very hard to see if you use too much </a:t>
            </a:r>
            <a:r>
              <a:rPr lang="en-US" dirty="0" err="1"/>
              <a:t>Lugols</a:t>
            </a:r>
            <a:r>
              <a:rPr lang="en-US" dirty="0"/>
              <a:t> </a:t>
            </a:r>
            <a:r>
              <a:rPr lang="en-US" dirty="0" smtClean="0"/>
              <a:t>Iodine</a:t>
            </a:r>
          </a:p>
          <a:p>
            <a:r>
              <a:rPr lang="en-US" dirty="0"/>
              <a:t>In the case of a negative test…</a:t>
            </a:r>
          </a:p>
          <a:p>
            <a:pPr lvl="1"/>
            <a:r>
              <a:rPr lang="en-US" dirty="0"/>
              <a:t>The sample will remain </a:t>
            </a:r>
            <a:r>
              <a:rPr lang="en-US" dirty="0" smtClean="0"/>
              <a:t>brown</a:t>
            </a:r>
            <a:endParaRPr lang="en-US" dirty="0"/>
          </a:p>
          <a:p>
            <a:r>
              <a:rPr lang="en-US" dirty="0"/>
              <a:t>In the case of a positive test…</a:t>
            </a:r>
          </a:p>
          <a:p>
            <a:pPr lvl="1"/>
            <a:r>
              <a:rPr lang="en-US" dirty="0"/>
              <a:t>The sample will change colors </a:t>
            </a:r>
            <a:r>
              <a:rPr lang="en-US" dirty="0" smtClean="0"/>
              <a:t>to a dark black/purple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 for Complex Sugars</a:t>
            </a:r>
            <a:endParaRPr lang="en-US" dirty="0"/>
          </a:p>
        </p:txBody>
      </p:sp>
      <p:pic>
        <p:nvPicPr>
          <p:cNvPr id="4098" name="Picture 2" descr="http://regentsprep.org/regents/biology/units/laboratory/graphics/lugolswithstarc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419600"/>
            <a:ext cx="2743200" cy="2057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7965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77</TotalTime>
  <Words>375</Words>
  <Application>Microsoft Office PowerPoint</Application>
  <PresentationFormat>On-screen Show (4:3)</PresentationFormat>
  <Paragraphs>41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Franklin Gothic Medium</vt:lpstr>
      <vt:lpstr>Wingdings</vt:lpstr>
      <vt:lpstr>Wingdings 2</vt:lpstr>
      <vt:lpstr>Grid</vt:lpstr>
      <vt:lpstr>Testing Macromolecules</vt:lpstr>
      <vt:lpstr>The Macromolecules We Eat</vt:lpstr>
      <vt:lpstr>The Presence of indicators</vt:lpstr>
      <vt:lpstr>Testing for Lipids</vt:lpstr>
      <vt:lpstr>Testing for Proteins</vt:lpstr>
      <vt:lpstr>Testing for Simple Sugars</vt:lpstr>
      <vt:lpstr>Testing for Complex Sugars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 Macromolecules</dc:title>
  <dc:creator>Administrator</dc:creator>
  <cp:lastModifiedBy>Owdij, Michael</cp:lastModifiedBy>
  <cp:revision>7</cp:revision>
  <dcterms:created xsi:type="dcterms:W3CDTF">2012-11-26T18:57:43Z</dcterms:created>
  <dcterms:modified xsi:type="dcterms:W3CDTF">2015-09-08T13:40:56Z</dcterms:modified>
</cp:coreProperties>
</file>