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</p:sldIdLst>
  <p:sldSz cx="9144000" cy="6858000" type="screen4x3"/>
  <p:notesSz cx="6858000" cy="91995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838" autoAdjust="0"/>
    <p:restoredTop sz="94660"/>
  </p:normalViewPr>
  <p:slideViewPr>
    <p:cSldViewPr>
      <p:cViewPr varScale="1">
        <p:scale>
          <a:sx n="69" d="100"/>
          <a:sy n="69" d="100"/>
        </p:scale>
        <p:origin x="-66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A95B2-3F3E-49DA-BEDC-4FE67A369B40}" type="datetimeFigureOut">
              <a:rPr lang="en-US" smtClean="0"/>
              <a:pPr/>
              <a:t>10/3/2011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CFF1A-CCF8-473B-9919-C11F53CC76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553197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A95B2-3F3E-49DA-BEDC-4FE67A369B40}" type="datetimeFigureOut">
              <a:rPr lang="en-US" smtClean="0"/>
              <a:pPr/>
              <a:t>10/3/2011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CFF1A-CCF8-473B-9919-C11F53CC76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04816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A95B2-3F3E-49DA-BEDC-4FE67A369B40}" type="datetimeFigureOut">
              <a:rPr lang="en-US" smtClean="0"/>
              <a:pPr/>
              <a:t>10/3/2011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CFF1A-CCF8-473B-9919-C11F53CC76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81605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A95B2-3F3E-49DA-BEDC-4FE67A369B40}" type="datetimeFigureOut">
              <a:rPr lang="en-US" smtClean="0"/>
              <a:pPr/>
              <a:t>10/3/2011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CFF1A-CCF8-473B-9919-C11F53CC76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802076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A95B2-3F3E-49DA-BEDC-4FE67A369B40}" type="datetimeFigureOut">
              <a:rPr lang="en-US" smtClean="0"/>
              <a:pPr/>
              <a:t>10/3/2011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CFF1A-CCF8-473B-9919-C11F53CC76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146225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A95B2-3F3E-49DA-BEDC-4FE67A369B40}" type="datetimeFigureOut">
              <a:rPr lang="en-US" smtClean="0"/>
              <a:pPr/>
              <a:t>10/3/2011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CFF1A-CCF8-473B-9919-C11F53CC76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95381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A95B2-3F3E-49DA-BEDC-4FE67A369B40}" type="datetimeFigureOut">
              <a:rPr lang="en-US" smtClean="0"/>
              <a:pPr/>
              <a:t>10/3/2011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CFF1A-CCF8-473B-9919-C11F53CC76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650193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A95B2-3F3E-49DA-BEDC-4FE67A369B40}" type="datetimeFigureOut">
              <a:rPr lang="en-US" smtClean="0"/>
              <a:pPr/>
              <a:t>10/3/2011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CFF1A-CCF8-473B-9919-C11F53CC76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81654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A95B2-3F3E-49DA-BEDC-4FE67A369B40}" type="datetimeFigureOut">
              <a:rPr lang="en-US" smtClean="0"/>
              <a:pPr/>
              <a:t>10/3/2011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CFF1A-CCF8-473B-9919-C11F53CC76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832226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A95B2-3F3E-49DA-BEDC-4FE67A369B40}" type="datetimeFigureOut">
              <a:rPr lang="en-US" smtClean="0"/>
              <a:pPr/>
              <a:t>10/3/2011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CFF1A-CCF8-473B-9919-C11F53CC76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336337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DA95B2-3F3E-49DA-BEDC-4FE67A369B40}" type="datetimeFigureOut">
              <a:rPr lang="en-US" smtClean="0"/>
              <a:pPr/>
              <a:t>10/3/2011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DCFF1A-CCF8-473B-9919-C11F53CC76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148019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DA95B2-3F3E-49DA-BEDC-4FE67A369B40}" type="datetimeFigureOut">
              <a:rPr lang="en-US" smtClean="0"/>
              <a:pPr/>
              <a:t>10/3/2011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DCFF1A-CCF8-473B-9919-C11F53CC76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57292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Solutions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26362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/>
              <a:t>solution</a:t>
            </a:r>
            <a:r>
              <a:rPr lang="en-US" dirty="0" smtClean="0"/>
              <a:t> is a mixture where one or more substances are uniformly distributed  in another substance</a:t>
            </a:r>
          </a:p>
          <a:p>
            <a:r>
              <a:rPr lang="en-US" dirty="0" smtClean="0"/>
              <a:t>These mixtures are used often in science during experiments</a:t>
            </a:r>
          </a:p>
          <a:p>
            <a:endParaRPr lang="en-US" dirty="0"/>
          </a:p>
        </p:txBody>
      </p:sp>
      <p:pic>
        <p:nvPicPr>
          <p:cNvPr id="7170" name="Picture 2" descr="http://scaryjane.com/wp-content/uploads/2009/10/WitchesB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05400" y="1524000"/>
            <a:ext cx="3200400" cy="380476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735870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800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A </a:t>
            </a:r>
            <a:r>
              <a:rPr lang="en-US" b="1" dirty="0" smtClean="0"/>
              <a:t>solvent</a:t>
            </a:r>
            <a:r>
              <a:rPr lang="en-US" dirty="0" smtClean="0"/>
              <a:t> is the base substance of a solution</a:t>
            </a:r>
          </a:p>
          <a:p>
            <a:pPr lvl="1"/>
            <a:r>
              <a:rPr lang="en-US" dirty="0" smtClean="0"/>
              <a:t>This is the substance that things are dissolved in</a:t>
            </a:r>
          </a:p>
          <a:p>
            <a:r>
              <a:rPr lang="en-US" dirty="0" smtClean="0"/>
              <a:t>A </a:t>
            </a:r>
            <a:r>
              <a:rPr lang="en-US" b="1" dirty="0" smtClean="0"/>
              <a:t>solute</a:t>
            </a:r>
            <a:r>
              <a:rPr lang="en-US" dirty="0" smtClean="0"/>
              <a:t> is a substance that is added to a solution</a:t>
            </a:r>
          </a:p>
          <a:p>
            <a:pPr lvl="1"/>
            <a:r>
              <a:rPr lang="en-US" dirty="0" smtClean="0"/>
              <a:t>These are chemicals that are dissolved in what ever the base of the solution is</a:t>
            </a:r>
            <a:endParaRPr lang="en-US" dirty="0"/>
          </a:p>
        </p:txBody>
      </p:sp>
      <p:pic>
        <p:nvPicPr>
          <p:cNvPr id="6146" name="Picture 2" descr="http://www.ssc.education.ed.ac.uk/bsl/pictures/dissolv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76400"/>
            <a:ext cx="4124325" cy="41814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57776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When you add solids to a solution it is called dissolving</a:t>
            </a:r>
          </a:p>
          <a:p>
            <a:r>
              <a:rPr lang="en-US" dirty="0" smtClean="0"/>
              <a:t>When a solution is completely full and no more can be dissolved in it, it is </a:t>
            </a:r>
            <a:r>
              <a:rPr lang="en-US" b="1" dirty="0" smtClean="0"/>
              <a:t>saturated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5122" name="Picture 2" descr="http://biology.clc.uc.edu/fankhauser/cheese/Mozzarella/07_dissolve_rennet_P614088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1676400"/>
            <a:ext cx="4087581" cy="30670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949750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Solutions can be made from water</a:t>
            </a:r>
          </a:p>
          <a:p>
            <a:r>
              <a:rPr lang="en-US" dirty="0" smtClean="0"/>
              <a:t>When water is used as the solvent, the solutions is called an </a:t>
            </a:r>
            <a:r>
              <a:rPr lang="en-US" b="1" dirty="0" smtClean="0"/>
              <a:t>Aqueous solution</a:t>
            </a:r>
            <a:endParaRPr lang="en-US" b="1" dirty="0"/>
          </a:p>
        </p:txBody>
      </p:sp>
      <p:pic>
        <p:nvPicPr>
          <p:cNvPr id="4098" name="Picture 2" descr="http://www.esrf.eu/UsersAndScience/Publications/Highlights/2007/SCM/fig-49.jpg"/>
          <p:cNvPicPr>
            <a:picLocks noChangeAspect="1" noChangeArrowheads="1"/>
          </p:cNvPicPr>
          <p:nvPr/>
        </p:nvPicPr>
        <p:blipFill>
          <a:blip r:embed="rId2" cstate="print"/>
          <a:srcRect l="15618" r="20174"/>
          <a:stretch>
            <a:fillRect/>
          </a:stretch>
        </p:blipFill>
        <p:spPr bwMode="auto">
          <a:xfrm>
            <a:off x="914400" y="2209800"/>
            <a:ext cx="2819400" cy="26098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474047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Solute Vs Solvent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Watch as I demonstrate </a:t>
            </a:r>
          </a:p>
          <a:p>
            <a:r>
              <a:rPr lang="en-US" dirty="0" smtClean="0"/>
              <a:t>Please take notes!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Acids and Bases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In a solution when there are more hydrogen ions a solution is </a:t>
            </a:r>
            <a:r>
              <a:rPr lang="en-US" b="1" dirty="0" smtClean="0"/>
              <a:t>acidic</a:t>
            </a:r>
          </a:p>
          <a:p>
            <a:pPr lvl="1"/>
            <a:r>
              <a:rPr lang="en-US" dirty="0" smtClean="0"/>
              <a:t>When there are more H+ ions in a solution it is considered acidic</a:t>
            </a:r>
          </a:p>
          <a:p>
            <a:r>
              <a:rPr lang="en-US" dirty="0" smtClean="0"/>
              <a:t>In a solution when there are more hydroxide ions it is considered </a:t>
            </a:r>
            <a:r>
              <a:rPr lang="en-US" b="1" dirty="0" smtClean="0"/>
              <a:t>basic</a:t>
            </a:r>
          </a:p>
          <a:p>
            <a:pPr lvl="1"/>
            <a:r>
              <a:rPr lang="en-US" dirty="0" smtClean="0"/>
              <a:t>Where there are more OH- ions in a solution it is considered to be basic</a:t>
            </a:r>
            <a:endParaRPr lang="en-US" dirty="0"/>
          </a:p>
        </p:txBody>
      </p:sp>
      <p:pic>
        <p:nvPicPr>
          <p:cNvPr id="3074" name="Picture 2" descr="http://www.xarj.net/wp-content/uploads/2009/01/back-on-aci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62600" y="2438400"/>
            <a:ext cx="2871771" cy="25336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435122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Acids and Bases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Do the ions look like anything familiar</a:t>
            </a:r>
          </a:p>
          <a:p>
            <a:r>
              <a:rPr lang="en-US" dirty="0" smtClean="0"/>
              <a:t>H+               OH – </a:t>
            </a:r>
          </a:p>
          <a:p>
            <a:r>
              <a:rPr lang="en-US" dirty="0" smtClean="0"/>
              <a:t>When a substance is added to a solution, how it reacts will determine how acidic or basic it will be</a:t>
            </a:r>
            <a:endParaRPr lang="en-US" dirty="0"/>
          </a:p>
        </p:txBody>
      </p:sp>
      <p:pic>
        <p:nvPicPr>
          <p:cNvPr id="2050" name="Picture 2" descr="http://www.btinternet.com/~martin.chaplin/images/molecul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524000"/>
            <a:ext cx="3429000" cy="35623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045334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Acids and Bases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You can tell how acidic or how basic something is by the pH scale</a:t>
            </a:r>
          </a:p>
          <a:p>
            <a:r>
              <a:rPr lang="en-US" dirty="0" smtClean="0"/>
              <a:t>This scale goes from 1 to 14</a:t>
            </a:r>
          </a:p>
          <a:p>
            <a:r>
              <a:rPr lang="en-US" dirty="0" smtClean="0"/>
              <a:t>The more acidic something is, the closer to zero it is</a:t>
            </a:r>
          </a:p>
          <a:p>
            <a:r>
              <a:rPr lang="en-US" dirty="0" smtClean="0"/>
              <a:t>The more basic something is, the closer to fourteen is</a:t>
            </a:r>
            <a:endParaRPr lang="en-US" dirty="0"/>
          </a:p>
        </p:txBody>
      </p:sp>
      <p:pic>
        <p:nvPicPr>
          <p:cNvPr id="1026" name="Picture 2" descr="http://www.gettanked.com.au/wp-content/uploads/2009/11/ph-scale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55555" y="1524000"/>
            <a:ext cx="4688445" cy="38862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8807685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835</TotalTime>
  <Words>275</Words>
  <Application>Microsoft Office PowerPoint</Application>
  <PresentationFormat>On-screen Show (4:3)</PresentationFormat>
  <Paragraphs>32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Solutions</vt:lpstr>
      <vt:lpstr>Solutions</vt:lpstr>
      <vt:lpstr>Solutions</vt:lpstr>
      <vt:lpstr>Solutions</vt:lpstr>
      <vt:lpstr>Solutions</vt:lpstr>
      <vt:lpstr>Solute Vs Solvent</vt:lpstr>
      <vt:lpstr>Acids and Bases</vt:lpstr>
      <vt:lpstr>Acids and Bases</vt:lpstr>
      <vt:lpstr>Acids and Bases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Solutions</dc:title>
  <dc:creator>Mike</dc:creator>
  <cp:lastModifiedBy>mowdij</cp:lastModifiedBy>
  <cp:revision>26</cp:revision>
  <dcterms:created xsi:type="dcterms:W3CDTF">2010-09-29T00:39:17Z</dcterms:created>
  <dcterms:modified xsi:type="dcterms:W3CDTF">2011-10-03T15:17:13Z</dcterms:modified>
</cp:coreProperties>
</file>