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0186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655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4322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708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822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982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1822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88008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3531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614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087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A66344-D356-4EBB-BA2B-EB6E6EE93B22}" type="datetimeFigureOut">
              <a:rPr lang="en-US" smtClean="0"/>
              <a:t>4/2/2015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94A27-D920-484D-82E2-14E72B7A24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024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99615" y="402335"/>
            <a:ext cx="9144000" cy="82772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Sheep Brain Dissection</a:t>
            </a:r>
            <a:endParaRPr lang="en-US" dirty="0"/>
          </a:p>
        </p:txBody>
      </p:sp>
      <p:pic>
        <p:nvPicPr>
          <p:cNvPr id="1026" name="Picture 2" descr="https://www.howtotrainyourdragon.com/images/uploads/card_game/Shee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3683" y="1790966"/>
            <a:ext cx="4375864" cy="441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5293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Now… Lets Cut!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2211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Taking a scalpel with firm pressure, cut down the center of the longitudinal fissure</a:t>
            </a:r>
          </a:p>
          <a:p>
            <a:r>
              <a:rPr lang="en-US" dirty="0" smtClean="0"/>
              <a:t>Use pressure to create as few clean cuts as possible</a:t>
            </a:r>
          </a:p>
          <a:p>
            <a:r>
              <a:rPr lang="en-US" dirty="0" smtClean="0"/>
              <a:t>This will create a clean dissection and allow us to see more structures!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68496" y="3657600"/>
            <a:ext cx="3982720" cy="2987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645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Find the Ventricle!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393063"/>
          </a:xfrm>
        </p:spPr>
        <p:txBody>
          <a:bodyPr/>
          <a:lstStyle/>
          <a:p>
            <a:r>
              <a:rPr lang="en-US" dirty="0" smtClean="0"/>
              <a:t>Use the probe or a pin to find the hollow space that is the lateral ventricle</a:t>
            </a:r>
          </a:p>
          <a:p>
            <a:r>
              <a:rPr lang="en-US" dirty="0" smtClean="0"/>
              <a:t>Find the lateral ventricle and measure it for length and height</a:t>
            </a:r>
            <a:endParaRPr lang="en-US" dirty="0"/>
          </a:p>
        </p:txBody>
      </p:sp>
      <p:pic>
        <p:nvPicPr>
          <p:cNvPr id="3074" name="Picture 2" descr="ventricle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95"/>
          <a:stretch/>
        </p:blipFill>
        <p:spPr bwMode="auto">
          <a:xfrm>
            <a:off x="3718406" y="3499104"/>
            <a:ext cx="4491446" cy="3250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2979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Label the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Now, you might have to use your notes and other materials to find the different sections of the brain listed on your lab</a:t>
            </a:r>
          </a:p>
          <a:p>
            <a:r>
              <a:rPr lang="en-US" dirty="0" smtClean="0"/>
              <a:t>Use a pin or a probe to identify them and be sure to notify Mr. Owdij when you have located all or most of them!</a:t>
            </a:r>
          </a:p>
          <a:p>
            <a:r>
              <a:rPr lang="en-US" dirty="0" smtClean="0"/>
              <a:t>You will be given points based on if you can find them or not… so look hard!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80025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Today we will be dissecting a sheep brain</a:t>
            </a:r>
          </a:p>
          <a:p>
            <a:r>
              <a:rPr lang="en-US" dirty="0" smtClean="0"/>
              <a:t>In order to proceed today you will need to make sure that you will be able to work safely in the classroom</a:t>
            </a:r>
          </a:p>
          <a:p>
            <a:pPr lvl="1"/>
            <a:r>
              <a:rPr lang="en-US" dirty="0" smtClean="0"/>
              <a:t>This means you will need close toed shoes, safe clothing and hair ties</a:t>
            </a:r>
          </a:p>
          <a:p>
            <a:r>
              <a:rPr lang="en-US" dirty="0" smtClean="0"/>
              <a:t>You will also need a full set of lab safety equipment</a:t>
            </a:r>
          </a:p>
          <a:p>
            <a:pPr lvl="1"/>
            <a:r>
              <a:rPr lang="en-US" dirty="0" smtClean="0"/>
              <a:t>Make sure each person in your lab group has lab safety goggles, gloves and any other equipment that you may require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915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the Sheep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01369"/>
            <a:ext cx="10515600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Before we pass out our sheep brains, lets get to know our sheep!</a:t>
            </a:r>
          </a:p>
          <a:p>
            <a:r>
              <a:rPr lang="en-US" dirty="0" smtClean="0"/>
              <a:t>Sheep are ruminant mammals that are commonly found on farms and pastures</a:t>
            </a:r>
          </a:p>
          <a:p>
            <a:r>
              <a:rPr lang="en-US" dirty="0" smtClean="0"/>
              <a:t>They are often kept for their valuable wool and their meat</a:t>
            </a:r>
          </a:p>
          <a:p>
            <a:r>
              <a:rPr lang="en-US" dirty="0" smtClean="0"/>
              <a:t>Their main predators are large mammals such as wolves or bobcats</a:t>
            </a:r>
          </a:p>
          <a:p>
            <a:r>
              <a:rPr lang="en-US" dirty="0" smtClean="0"/>
              <a:t>They often stay in a pack to ensure safety in numbers</a:t>
            </a:r>
          </a:p>
          <a:p>
            <a:r>
              <a:rPr lang="en-US" dirty="0" smtClean="0"/>
              <a:t>They are often portrayed as unintelligent animals due to their compulsion to follow the herd</a:t>
            </a:r>
          </a:p>
          <a:p>
            <a:r>
              <a:rPr lang="en-US" dirty="0" smtClean="0"/>
              <a:t>However sheep have been seen to have basic problem solving skills and advanced memory formation skills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093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63623"/>
          </a:xfrm>
        </p:spPr>
        <p:txBody>
          <a:bodyPr/>
          <a:lstStyle/>
          <a:p>
            <a:r>
              <a:rPr lang="en-US" dirty="0" smtClean="0"/>
              <a:t>Ok, lets start the fun part!</a:t>
            </a:r>
          </a:p>
          <a:p>
            <a:r>
              <a:rPr lang="en-US" dirty="0" smtClean="0"/>
              <a:t>Everyone come forwards and grab a sheep brain</a:t>
            </a:r>
          </a:p>
          <a:p>
            <a:r>
              <a:rPr lang="en-US" dirty="0" smtClean="0"/>
              <a:t>There might be the dura, arachnoid and pia mater on your brain</a:t>
            </a:r>
          </a:p>
          <a:p>
            <a:r>
              <a:rPr lang="en-US" dirty="0" smtClean="0"/>
              <a:t>If that is the case your brain will look something like this…</a:t>
            </a:r>
            <a:endParaRPr lang="en-US" dirty="0"/>
          </a:p>
        </p:txBody>
      </p:sp>
      <p:pic>
        <p:nvPicPr>
          <p:cNvPr id="1026" name="Picture 2" descr="brain with dur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179" y="4024185"/>
            <a:ext cx="3477641" cy="2608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6019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Removal Mater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502791"/>
          </a:xfrm>
        </p:spPr>
        <p:txBody>
          <a:bodyPr/>
          <a:lstStyle/>
          <a:p>
            <a:r>
              <a:rPr lang="en-US" dirty="0" smtClean="0"/>
              <a:t>Use your scalpel, scissors and your forceps to remove the mater</a:t>
            </a:r>
          </a:p>
          <a:p>
            <a:r>
              <a:rPr lang="en-US" dirty="0" smtClean="0"/>
              <a:t>Do this very carefully in order to make sure that your brain is not damaged in the process</a:t>
            </a:r>
            <a:endParaRPr lang="en-US" dirty="0"/>
          </a:p>
        </p:txBody>
      </p:sp>
      <p:pic>
        <p:nvPicPr>
          <p:cNvPr id="2050" name="Picture 2" descr="dura mat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694"/>
          <a:stretch/>
        </p:blipFill>
        <p:spPr bwMode="auto">
          <a:xfrm>
            <a:off x="3759771" y="3328416"/>
            <a:ext cx="4672457" cy="3234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4205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Brain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Now place your brain down on your dissecting tray to be able to look at it and draw it from different angles</a:t>
            </a:r>
          </a:p>
          <a:p>
            <a:r>
              <a:rPr lang="en-US" dirty="0" smtClean="0"/>
              <a:t>Remember, your brain needs to be drawn from two different angles in your lab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28752" t="26830" r="23629" b="11846"/>
          <a:stretch/>
        </p:blipFill>
        <p:spPr>
          <a:xfrm>
            <a:off x="4101146" y="3434588"/>
            <a:ext cx="3988246" cy="3210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2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Moving the Cerebellum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002663"/>
          </a:xfrm>
        </p:spPr>
        <p:txBody>
          <a:bodyPr/>
          <a:lstStyle/>
          <a:p>
            <a:r>
              <a:rPr lang="en-US" dirty="0" smtClean="0"/>
              <a:t>Now lightly press down on the cerebellum</a:t>
            </a:r>
          </a:p>
          <a:p>
            <a:r>
              <a:rPr lang="en-US" dirty="0" smtClean="0"/>
              <a:t>Locate the “hills” that are formed by the superior and the inferior colliculi </a:t>
            </a:r>
          </a:p>
          <a:p>
            <a:r>
              <a:rPr lang="en-US" dirty="0" smtClean="0"/>
              <a:t>The small bump above them is the pineal body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1936" t="6972" r="6037" b="22686"/>
          <a:stretch/>
        </p:blipFill>
        <p:spPr>
          <a:xfrm>
            <a:off x="3523488" y="3963225"/>
            <a:ext cx="5281136" cy="2522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18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Separation of the Hemispheres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868551"/>
          </a:xfrm>
        </p:spPr>
        <p:txBody>
          <a:bodyPr/>
          <a:lstStyle/>
          <a:p>
            <a:r>
              <a:rPr lang="en-US" dirty="0" smtClean="0"/>
              <a:t>There may be a small amount of meninges that are holding the cerebral hemispheres together</a:t>
            </a:r>
          </a:p>
          <a:p>
            <a:r>
              <a:rPr lang="en-US" dirty="0" smtClean="0"/>
              <a:t>You can separate them by pulling the hemispheres lightly apart and cutting them with a scalpel, scissors or a probe</a:t>
            </a: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7557" t="13691" r="7732" b="15729"/>
          <a:stretch/>
        </p:blipFill>
        <p:spPr>
          <a:xfrm>
            <a:off x="3225800" y="3694176"/>
            <a:ext cx="5715000" cy="297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2572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Corpus Callosum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1941703"/>
          </a:xfrm>
        </p:spPr>
        <p:txBody>
          <a:bodyPr/>
          <a:lstStyle/>
          <a:p>
            <a:r>
              <a:rPr lang="en-US" dirty="0" smtClean="0"/>
              <a:t>Using your hands pull apart the brain at the cerebral hemispheres</a:t>
            </a:r>
          </a:p>
          <a:p>
            <a:r>
              <a:rPr lang="en-US" dirty="0" smtClean="0"/>
              <a:t>This will allow you to look down into the longitudinal fissure of the brain that separates the hemispheres</a:t>
            </a:r>
          </a:p>
          <a:p>
            <a:r>
              <a:rPr lang="en-US" dirty="0" smtClean="0"/>
              <a:t>Here you can see the corpus callosum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l="3595" t="9812" r="6572" b="15647"/>
          <a:stretch/>
        </p:blipFill>
        <p:spPr>
          <a:xfrm>
            <a:off x="3255264" y="3767328"/>
            <a:ext cx="5388864" cy="27946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614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550</Words>
  <Application>Microsoft Office PowerPoint</Application>
  <PresentationFormat>Widescreen</PresentationFormat>
  <Paragraphs>48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Sheep Brain Dissection</vt:lpstr>
      <vt:lpstr>Introduction</vt:lpstr>
      <vt:lpstr>Introduction to the Sheep</vt:lpstr>
      <vt:lpstr>Mater</vt:lpstr>
      <vt:lpstr>Removal Mater</vt:lpstr>
      <vt:lpstr>The Brain</vt:lpstr>
      <vt:lpstr>Moving the Cerebellum</vt:lpstr>
      <vt:lpstr>Separation of the Hemispheres</vt:lpstr>
      <vt:lpstr>Corpus Callosum </vt:lpstr>
      <vt:lpstr>Now… Lets Cut!</vt:lpstr>
      <vt:lpstr>Find the Ventricle!</vt:lpstr>
      <vt:lpstr>Label the Structures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Sheep Brain Dissection</dc:title>
  <dc:creator>Owdij, Michael</dc:creator>
  <cp:lastModifiedBy>Owdij, Michael</cp:lastModifiedBy>
  <cp:revision>7</cp:revision>
  <dcterms:created xsi:type="dcterms:W3CDTF">2015-04-02T10:39:01Z</dcterms:created>
  <dcterms:modified xsi:type="dcterms:W3CDTF">2015-04-02T12:11:09Z</dcterms:modified>
</cp:coreProperties>
</file>