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6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868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428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9895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4123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47388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1803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4126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38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415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93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F65C97-CEE3-409B-A528-302956992EF8}" type="datetimeFigureOut">
              <a:rPr lang="en-US" smtClean="0"/>
              <a:t>3/19/2014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9150D2-7A82-4C5C-AAA6-6E7FA363B2A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15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Sex Linked Traits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01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Autosomal – Chromosomes 1 to 22</a:t>
            </a:r>
          </a:p>
          <a:p>
            <a:r>
              <a:rPr lang="en-US" dirty="0" smtClean="0"/>
              <a:t>Sex Linked Traits – Chromosomes 23 (X and Y)</a:t>
            </a:r>
          </a:p>
          <a:p>
            <a:pPr lvl="1"/>
            <a:r>
              <a:rPr lang="en-US" dirty="0" smtClean="0"/>
              <a:t>Females have XX</a:t>
            </a:r>
          </a:p>
          <a:p>
            <a:pPr lvl="1"/>
            <a:r>
              <a:rPr lang="en-US" dirty="0" smtClean="0"/>
              <a:t>Males have XY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156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Remember…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Remember, sex linked traits can also be represented in a pedigree</a:t>
            </a:r>
          </a:p>
          <a:p>
            <a:r>
              <a:rPr lang="en-US" dirty="0" smtClean="0"/>
              <a:t>These are a little different than other pedigrees because you have to </a:t>
            </a:r>
            <a:r>
              <a:rPr lang="en-US" dirty="0" smtClean="0"/>
              <a:t>label X </a:t>
            </a:r>
            <a:r>
              <a:rPr lang="en-US" b="1" u="sng" dirty="0" smtClean="0"/>
              <a:t>and</a:t>
            </a:r>
            <a:r>
              <a:rPr lang="en-US" dirty="0" smtClean="0"/>
              <a:t> Y chromosomes </a:t>
            </a:r>
            <a:endParaRPr lang="en-US" dirty="0" smtClean="0"/>
          </a:p>
          <a:p>
            <a:r>
              <a:rPr lang="en-US" dirty="0" smtClean="0"/>
              <a:t>Do </a:t>
            </a:r>
            <a:r>
              <a:rPr lang="en-US" dirty="0" smtClean="0"/>
              <a:t>not be afraid to do a quick Punnett square on your pedigree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491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 smtClean="0"/>
              <a:t>Practice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/>
          </a:bodyPr>
          <a:lstStyle/>
          <a:p>
            <a:r>
              <a:rPr lang="en-US" sz="1950" dirty="0" smtClean="0"/>
              <a:t>The Lopez family has had a long and distinguished career in the military however they were never allowed to be part of the sharpshooter division due to the color blindness that runs in their family</a:t>
            </a:r>
          </a:p>
          <a:p>
            <a:r>
              <a:rPr lang="en-US" sz="1950" dirty="0" smtClean="0"/>
              <a:t>The grandparents Juan and Meghan (colorblind) both served in the Navy during WWII</a:t>
            </a:r>
          </a:p>
          <a:p>
            <a:r>
              <a:rPr lang="en-US" sz="1950" dirty="0" smtClean="0"/>
              <a:t>They had 4 children. The oldest was a Marine named George, who was color blind. He married Lisa and had two children Frank and Paula</a:t>
            </a:r>
          </a:p>
          <a:p>
            <a:r>
              <a:rPr lang="en-US" sz="1950" dirty="0" smtClean="0"/>
              <a:t>The second child was Christina. She flew an F-22 in the Air Force (she could due to the ability to see colors). She married another pilot named Mike. They had two children Jake (color blind) and Erin.</a:t>
            </a:r>
          </a:p>
          <a:p>
            <a:r>
              <a:rPr lang="en-US" sz="1950" dirty="0" smtClean="0"/>
              <a:t>The third child, Rose, was a member of the coast guard. She married a coast guard captain named Dean. They had two children named Henry and Jennifer. </a:t>
            </a:r>
          </a:p>
          <a:p>
            <a:r>
              <a:rPr lang="en-US" sz="1950" dirty="0" smtClean="0"/>
              <a:t>The youngest child was Samuel (colorblind). He drove a transport for the Army. He married a civilian named Corinne. They had three </a:t>
            </a:r>
            <a:r>
              <a:rPr lang="en-US" sz="1950" smtClean="0"/>
              <a:t>daughters </a:t>
            </a:r>
            <a:r>
              <a:rPr lang="en-US" sz="1950" smtClean="0"/>
              <a:t>named </a:t>
            </a:r>
            <a:r>
              <a:rPr lang="en-US" sz="1950" dirty="0" smtClean="0"/>
              <a:t>Mary-Ellen, Bonnie, and Bridget (color blind)</a:t>
            </a:r>
            <a:endParaRPr lang="en-US" sz="1950" dirty="0"/>
          </a:p>
        </p:txBody>
      </p:sp>
    </p:spTree>
    <p:extLst>
      <p:ext uri="{BB962C8B-B14F-4D97-AF65-F5344CB8AC3E}">
        <p14:creationId xmlns:p14="http://schemas.microsoft.com/office/powerpoint/2010/main" val="2614626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1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265</Words>
  <Application>Microsoft Office PowerPoint</Application>
  <PresentationFormat>On-screen Show (4:3)</PresentationFormat>
  <Paragraphs>17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Sex Linked Traits</vt:lpstr>
      <vt:lpstr>Remember…</vt:lpstr>
      <vt:lpstr>Remember…</vt:lpstr>
      <vt:lpstr>Practice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Sex Linked Traits</dc:title>
  <dc:creator>Administrator</dc:creator>
  <cp:lastModifiedBy>Administrator</cp:lastModifiedBy>
  <cp:revision>6</cp:revision>
  <dcterms:created xsi:type="dcterms:W3CDTF">2013-03-04T12:15:44Z</dcterms:created>
  <dcterms:modified xsi:type="dcterms:W3CDTF">2014-03-19T10:54:57Z</dcterms:modified>
</cp:coreProperties>
</file>