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3DE3-2818-401E-A51F-2905F4403E66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A79B-A989-486D-BE56-1763008D7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75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3DE3-2818-401E-A51F-2905F4403E66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A79B-A989-486D-BE56-1763008D7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6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3DE3-2818-401E-A51F-2905F4403E66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A79B-A989-486D-BE56-1763008D7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620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3DE3-2818-401E-A51F-2905F4403E66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A79B-A989-486D-BE56-1763008D7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08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3DE3-2818-401E-A51F-2905F4403E66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A79B-A989-486D-BE56-1763008D7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840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3DE3-2818-401E-A51F-2905F4403E66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A79B-A989-486D-BE56-1763008D7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8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3DE3-2818-401E-A51F-2905F4403E66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A79B-A989-486D-BE56-1763008D7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30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3DE3-2818-401E-A51F-2905F4403E66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A79B-A989-486D-BE56-1763008D7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594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3DE3-2818-401E-A51F-2905F4403E66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A79B-A989-486D-BE56-1763008D7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277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3DE3-2818-401E-A51F-2905F4403E66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A79B-A989-486D-BE56-1763008D7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75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83DE3-2818-401E-A51F-2905F4403E66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A79B-A989-486D-BE56-1763008D7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702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83DE3-2818-401E-A51F-2905F4403E66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AA79B-A989-486D-BE56-1763008D771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97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kRcdfmHqqI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Respiratory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70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Breathe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the diaphragm relaxes the amount of space in your thoracic cavity gets smaller</a:t>
            </a:r>
          </a:p>
          <a:p>
            <a:r>
              <a:rPr lang="en-US" dirty="0" smtClean="0"/>
              <a:t>This forces air out of the lungs</a:t>
            </a:r>
          </a:p>
          <a:p>
            <a:r>
              <a:rPr lang="en-US" dirty="0" smtClean="0"/>
              <a:t>This forces deoxygenated air out of your lungs based on pressures</a:t>
            </a:r>
            <a:endParaRPr lang="en-US" dirty="0"/>
          </a:p>
        </p:txBody>
      </p:sp>
      <p:pic>
        <p:nvPicPr>
          <p:cNvPr id="1026" name="Picture 2" descr="http://dmckayconsulting.com/webdoctor/webdoctorgraphics/ventilatio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133600"/>
            <a:ext cx="36576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http://www.youtube.com/watch?v=nkRcdfmHqqI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System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Last section we learned that blood travels to the lungs in order to oxygenate</a:t>
            </a:r>
          </a:p>
          <a:p>
            <a:r>
              <a:rPr lang="en-US" dirty="0" smtClean="0"/>
              <a:t>The lungs are the site where oxygen enters the blood stream from the environment</a:t>
            </a:r>
          </a:p>
          <a:p>
            <a:r>
              <a:rPr lang="en-US" dirty="0" smtClean="0"/>
              <a:t>This is an important function because the body needs oxygen in order to carry out cellular respiration</a:t>
            </a:r>
          </a:p>
          <a:p>
            <a:endParaRPr lang="en-US" dirty="0"/>
          </a:p>
        </p:txBody>
      </p:sp>
      <p:pic>
        <p:nvPicPr>
          <p:cNvPr id="9218" name="Picture 2" descr="http://www2.estrellamountain.edu/faculty/farabee/biobk/humrespsys_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828800"/>
            <a:ext cx="4314825" cy="3670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481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Respiratory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respiratory system </a:t>
            </a:r>
            <a:r>
              <a:rPr lang="en-US" dirty="0" smtClean="0"/>
              <a:t>consists of the lungs, diaphragm and the hollow areas that transport oxygen from the environment</a:t>
            </a:r>
          </a:p>
          <a:p>
            <a:r>
              <a:rPr lang="en-US" dirty="0" smtClean="0"/>
              <a:t>Its job is to transfer oxygen from the environment to the blood</a:t>
            </a:r>
            <a:endParaRPr lang="en-US" dirty="0"/>
          </a:p>
        </p:txBody>
      </p:sp>
      <p:pic>
        <p:nvPicPr>
          <p:cNvPr id="8194" name="Picture 2" descr="http://library.thinkquest.org/5777/images/res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209800"/>
            <a:ext cx="3657600" cy="3543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148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Lungs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lungs</a:t>
            </a:r>
            <a:r>
              <a:rPr lang="en-US" dirty="0" smtClean="0"/>
              <a:t> are the site of gas exchange</a:t>
            </a:r>
          </a:p>
          <a:p>
            <a:r>
              <a:rPr lang="en-US" dirty="0" smtClean="0"/>
              <a:t>The lungs consist of two different sections</a:t>
            </a:r>
          </a:p>
          <a:p>
            <a:r>
              <a:rPr lang="en-US" dirty="0" smtClean="0"/>
              <a:t>The right lung has three different lobes</a:t>
            </a:r>
          </a:p>
          <a:p>
            <a:r>
              <a:rPr lang="en-US" dirty="0" smtClean="0"/>
              <a:t>The left lung has two lobes and an area that is missing </a:t>
            </a:r>
          </a:p>
          <a:p>
            <a:r>
              <a:rPr lang="en-US" dirty="0" smtClean="0"/>
              <a:t>This is where the heart is placed</a:t>
            </a:r>
            <a:endParaRPr lang="en-US" dirty="0"/>
          </a:p>
        </p:txBody>
      </p:sp>
      <p:pic>
        <p:nvPicPr>
          <p:cNvPr id="7170" name="Picture 2" descr="http://www.clevelandclinic.org/thoracic/Airway/images/lung_lobe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133600"/>
            <a:ext cx="3657600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257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Lungs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lungs are organs that require a large amount of surface area</a:t>
            </a:r>
          </a:p>
          <a:p>
            <a:r>
              <a:rPr lang="en-US" dirty="0" smtClean="0"/>
              <a:t>The more surface area, the lungs have, the better job they have bringing oxygen into the blood stream</a:t>
            </a:r>
          </a:p>
          <a:p>
            <a:r>
              <a:rPr lang="en-US" dirty="0" smtClean="0"/>
              <a:t>The lungs are covered in alveoli in order to have a larger amount of surface area</a:t>
            </a:r>
            <a:endParaRPr lang="en-US" dirty="0"/>
          </a:p>
        </p:txBody>
      </p:sp>
      <p:pic>
        <p:nvPicPr>
          <p:cNvPr id="6146" name="Picture 2" descr="http://static.newworldencyclopedia.org/thumb/d/db/Illu_bronchi_lungs.jpg/350px-Illu_bronchi_lun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514600"/>
            <a:ext cx="4084595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7504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Lungs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Alveoli</a:t>
            </a:r>
            <a:r>
              <a:rPr lang="en-US" dirty="0" smtClean="0"/>
              <a:t> are tiny air sacs that are filled with capillaries</a:t>
            </a:r>
          </a:p>
          <a:p>
            <a:r>
              <a:rPr lang="en-US" dirty="0" smtClean="0"/>
              <a:t>They are the main site of gas exchange within the body</a:t>
            </a:r>
          </a:p>
          <a:p>
            <a:r>
              <a:rPr lang="en-US" dirty="0" smtClean="0"/>
              <a:t>Carbon dioxide diffuses out of them</a:t>
            </a:r>
          </a:p>
          <a:p>
            <a:r>
              <a:rPr lang="en-US" dirty="0" smtClean="0"/>
              <a:t>Oxygen diffuses into them</a:t>
            </a:r>
            <a:endParaRPr lang="en-US" dirty="0"/>
          </a:p>
        </p:txBody>
      </p:sp>
      <p:pic>
        <p:nvPicPr>
          <p:cNvPr id="5122" name="Picture 2" descr="http://www.sharinginhealth.ca/respiratory/biology/alveo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600200"/>
            <a:ext cx="2857500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863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Breathe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Everybody put down your pencils</a:t>
            </a:r>
          </a:p>
          <a:p>
            <a:r>
              <a:rPr lang="en-US" dirty="0" smtClean="0"/>
              <a:t>Take a moment to relax</a:t>
            </a:r>
          </a:p>
          <a:p>
            <a:r>
              <a:rPr lang="en-US" dirty="0" smtClean="0"/>
              <a:t>Now take a deep breath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How did you just do that?</a:t>
            </a:r>
          </a:p>
          <a:p>
            <a:r>
              <a:rPr lang="en-US" dirty="0" smtClean="0"/>
              <a:t>It happens millions of times a year, but most people have no idea of how it happens</a:t>
            </a:r>
            <a:endParaRPr lang="en-US" dirty="0"/>
          </a:p>
        </p:txBody>
      </p:sp>
      <p:pic>
        <p:nvPicPr>
          <p:cNvPr id="4098" name="Picture 2" descr="http://www.everypicture.com/shop/books/4423224ff2ecc021fbc8094e69c4b081/breathe-you-are-ali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447800"/>
            <a:ext cx="3048000" cy="45598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974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Breathe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process of breathing in is called </a:t>
            </a:r>
            <a:r>
              <a:rPr lang="en-US" b="1" dirty="0" smtClean="0"/>
              <a:t>inspiration</a:t>
            </a:r>
          </a:p>
          <a:p>
            <a:r>
              <a:rPr lang="en-US" dirty="0" smtClean="0"/>
              <a:t>It is controlled by the diaphragm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diaphragm</a:t>
            </a:r>
            <a:r>
              <a:rPr lang="en-US" dirty="0" smtClean="0"/>
              <a:t> is a large skeletal muscle that separates the thoracic cavity and the abdominal cavity</a:t>
            </a:r>
            <a:endParaRPr lang="en-US" dirty="0"/>
          </a:p>
        </p:txBody>
      </p:sp>
      <p:pic>
        <p:nvPicPr>
          <p:cNvPr id="3074" name="Picture 2" descr="http://media-1.web.britannica.com/eb-media/88/91188-034-209068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799" y="1981200"/>
            <a:ext cx="4192337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41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Breathe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your diaphragm contracts (like any other muscle) it makes the thoracic cavity larger</a:t>
            </a:r>
          </a:p>
          <a:p>
            <a:r>
              <a:rPr lang="en-US" dirty="0" smtClean="0"/>
              <a:t>This forces air into the lungs</a:t>
            </a:r>
          </a:p>
          <a:p>
            <a:r>
              <a:rPr lang="en-US" dirty="0" smtClean="0"/>
              <a:t>Oxygenated air is brought into the lungs because of the difference in pressures</a:t>
            </a:r>
          </a:p>
        </p:txBody>
      </p:sp>
      <p:pic>
        <p:nvPicPr>
          <p:cNvPr id="6" name="Picture 2" descr="http://gailcons.files.wordpress.com/2009/07/mmhe_04_038_03_eps.gif?w=416&amp;h=2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09800"/>
            <a:ext cx="3962400" cy="2733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359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The Respiratory System</vt:lpstr>
      <vt:lpstr>Respiratory System</vt:lpstr>
      <vt:lpstr>Respiratory System</vt:lpstr>
      <vt:lpstr>The Lungs</vt:lpstr>
      <vt:lpstr>The Lungs</vt:lpstr>
      <vt:lpstr>The Lungs</vt:lpstr>
      <vt:lpstr>How to Breathe</vt:lpstr>
      <vt:lpstr>How to Breathe</vt:lpstr>
      <vt:lpstr>How to Breathe</vt:lpstr>
      <vt:lpstr>How to Breathe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46.3 The Respiratory System</dc:title>
  <dc:creator>Mike</dc:creator>
  <cp:lastModifiedBy>Administrator</cp:lastModifiedBy>
  <cp:revision>5</cp:revision>
  <dcterms:created xsi:type="dcterms:W3CDTF">2011-05-31T09:22:40Z</dcterms:created>
  <dcterms:modified xsi:type="dcterms:W3CDTF">2014-05-22T12:13:38Z</dcterms:modified>
</cp:coreProperties>
</file>