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2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9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96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139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92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978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034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1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19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74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88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3B9B-D92E-4C22-9EE2-F874F339FDF3}" type="datetimeFigureOut">
              <a:rPr lang="en-US" smtClean="0"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53FD3-04B4-46ED-AAE3-04EBE34FF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36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acticalclinicalskills.com/ekg-strip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illstat.com/tools/ecg-simulato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Reading EKGs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9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Test Your Skill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today, you will need a partner</a:t>
            </a:r>
          </a:p>
          <a:p>
            <a:r>
              <a:rPr lang="en-US" dirty="0"/>
              <a:t>Go to the following website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www.practicalclinicalskills.com/ekg-strips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your partner, I will be grading your results to a </a:t>
            </a:r>
            <a:r>
              <a:rPr lang="en-US" dirty="0" smtClean="0"/>
              <a:t>quiz</a:t>
            </a:r>
            <a:endParaRPr lang="en-US" dirty="0"/>
          </a:p>
          <a:p>
            <a:r>
              <a:rPr lang="en-US" dirty="0"/>
              <a:t>I want you to get a </a:t>
            </a:r>
            <a:r>
              <a:rPr lang="en-US" dirty="0" smtClean="0"/>
              <a:t>4/4 for </a:t>
            </a:r>
            <a:r>
              <a:rPr lang="en-US" dirty="0"/>
              <a:t>the EKG Practice Strip game</a:t>
            </a:r>
          </a:p>
          <a:p>
            <a:pPr lvl="1"/>
            <a:r>
              <a:rPr lang="en-US" dirty="0"/>
              <a:t>You will be given a small lab grade!</a:t>
            </a:r>
          </a:p>
          <a:p>
            <a:r>
              <a:rPr lang="en-US" dirty="0"/>
              <a:t>You will need multiple Chromebooks and people working!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4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 Your Skill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 smtClean="0"/>
              <a:t>this extra credit assignment, </a:t>
            </a:r>
            <a:r>
              <a:rPr lang="en-US" dirty="0" smtClean="0"/>
              <a:t>you </a:t>
            </a:r>
            <a:r>
              <a:rPr lang="en-US" dirty="0" smtClean="0"/>
              <a:t>can use a partner</a:t>
            </a:r>
            <a:endParaRPr lang="en-US" dirty="0" smtClean="0"/>
          </a:p>
          <a:p>
            <a:r>
              <a:rPr lang="en-US" dirty="0" smtClean="0"/>
              <a:t>Go to the following website</a:t>
            </a:r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www.skillstat.com/tools/ecg-simulator</a:t>
            </a:r>
            <a:endParaRPr lang="en-US" dirty="0" smtClean="0"/>
          </a:p>
          <a:p>
            <a:r>
              <a:rPr lang="en-US" dirty="0" smtClean="0"/>
              <a:t>With your partner, </a:t>
            </a:r>
            <a:r>
              <a:rPr lang="en-US" dirty="0" smtClean="0"/>
              <a:t>I </a:t>
            </a:r>
            <a:r>
              <a:rPr lang="en-US" dirty="0" smtClean="0"/>
              <a:t>want you to get a 33.3% score with at least 6 correct for the EKG Practice Strip game</a:t>
            </a:r>
          </a:p>
          <a:p>
            <a:pPr lvl="1"/>
            <a:r>
              <a:rPr lang="en-US" dirty="0" smtClean="0"/>
              <a:t>You will be given a small </a:t>
            </a:r>
            <a:r>
              <a:rPr lang="en-US" dirty="0" smtClean="0"/>
              <a:t>amount of extra credit</a:t>
            </a:r>
            <a:endParaRPr lang="en-US" dirty="0" smtClean="0"/>
          </a:p>
          <a:p>
            <a:r>
              <a:rPr lang="en-US" dirty="0" smtClean="0"/>
              <a:t>You will need multiple Chromebooks and people working!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56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130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Reading EKGs</vt:lpstr>
      <vt:lpstr>Test Your Skill</vt:lpstr>
      <vt:lpstr>Test Your Skill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EKGs</dc:title>
  <dc:creator>Owdij, Michael</dc:creator>
  <cp:lastModifiedBy>Owdij, Michael</cp:lastModifiedBy>
  <cp:revision>7</cp:revision>
  <dcterms:created xsi:type="dcterms:W3CDTF">2016-05-12T16:44:11Z</dcterms:created>
  <dcterms:modified xsi:type="dcterms:W3CDTF">2017-05-11T12:14:45Z</dcterms:modified>
</cp:coreProperties>
</file>