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2044F-E101-4BE9-890C-D565833B2221}" type="datetimeFigureOut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8E44-8E30-42A9-ADDE-2F2E6184C2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Reactions and Catalysts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learned about atoms, compounds and solutions</a:t>
            </a:r>
          </a:p>
          <a:p>
            <a:r>
              <a:rPr lang="en-US" dirty="0" smtClean="0"/>
              <a:t>But all of these are not constant</a:t>
            </a:r>
          </a:p>
          <a:p>
            <a:r>
              <a:rPr lang="en-US" dirty="0" smtClean="0"/>
              <a:t>Many times chemicals change </a:t>
            </a:r>
          </a:p>
          <a:p>
            <a:r>
              <a:rPr lang="en-US" dirty="0" smtClean="0"/>
              <a:t>How they change is often studied by scientists</a:t>
            </a:r>
          </a:p>
        </p:txBody>
      </p:sp>
      <p:pic>
        <p:nvPicPr>
          <p:cNvPr id="12290" name="Picture 2" descr="http://www.chemistryhelp.info/images/chemical-react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905000"/>
            <a:ext cx="4467225" cy="3667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Chemical reactions </a:t>
            </a:r>
            <a:r>
              <a:rPr lang="en-US" dirty="0" smtClean="0"/>
              <a:t>are the processes that change one set of chemicals to another</a:t>
            </a:r>
          </a:p>
          <a:p>
            <a:r>
              <a:rPr lang="en-US" dirty="0" smtClean="0"/>
              <a:t>These reactions can change matter to solids, liquids or gases</a:t>
            </a:r>
          </a:p>
          <a:p>
            <a:r>
              <a:rPr lang="en-US" dirty="0" smtClean="0"/>
              <a:t>They can also combine chemicals or break bonds in compounds</a:t>
            </a:r>
            <a:endParaRPr lang="en-US" dirty="0"/>
          </a:p>
        </p:txBody>
      </p:sp>
      <p:pic>
        <p:nvPicPr>
          <p:cNvPr id="5" name="Picture 2" descr="http://www.mikeblaber.org/oldwine/chm1045/notes/Stoich/Equation/balance2.gif"/>
          <p:cNvPicPr>
            <a:picLocks noChangeAspect="1" noChangeArrowheads="1"/>
          </p:cNvPicPr>
          <p:nvPr/>
        </p:nvPicPr>
        <p:blipFill>
          <a:blip r:embed="rId2" cstate="print"/>
          <a:srcRect b="66667"/>
          <a:stretch>
            <a:fillRect/>
          </a:stretch>
        </p:blipFill>
        <p:spPr bwMode="auto">
          <a:xfrm>
            <a:off x="173182" y="3131127"/>
            <a:ext cx="4648200" cy="7569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materials in a chemical reaction are called the </a:t>
            </a:r>
            <a:r>
              <a:rPr lang="en-US" b="1" dirty="0" smtClean="0"/>
              <a:t>reactants</a:t>
            </a:r>
          </a:p>
          <a:p>
            <a:pPr lvl="1"/>
            <a:r>
              <a:rPr lang="en-US" dirty="0" smtClean="0"/>
              <a:t>These are all of the things added to the reaction throughout</a:t>
            </a:r>
          </a:p>
          <a:p>
            <a:r>
              <a:rPr lang="en-US" dirty="0" smtClean="0"/>
              <a:t>The things that are left over after the reaction are called the </a:t>
            </a:r>
            <a:r>
              <a:rPr lang="en-US" b="1" dirty="0" smtClean="0"/>
              <a:t>products</a:t>
            </a:r>
            <a:endParaRPr lang="en-US" b="1" dirty="0"/>
          </a:p>
        </p:txBody>
      </p:sp>
      <p:pic>
        <p:nvPicPr>
          <p:cNvPr id="20484" name="Picture 4" descr="http://www.mikeblaber.org/oldwine/chm1045/notes/Stoich/Equation/coeff.gif"/>
          <p:cNvPicPr>
            <a:picLocks noChangeAspect="1" noChangeArrowheads="1"/>
          </p:cNvPicPr>
          <p:nvPr/>
        </p:nvPicPr>
        <p:blipFill>
          <a:blip r:embed="rId2" cstate="print"/>
          <a:srcRect t="45113"/>
          <a:stretch>
            <a:fillRect/>
          </a:stretch>
        </p:blipFill>
        <p:spPr bwMode="auto">
          <a:xfrm>
            <a:off x="4343400" y="2667000"/>
            <a:ext cx="4357489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in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Chemical reactions happen when a chemical can become more stable</a:t>
            </a:r>
          </a:p>
          <a:p>
            <a:r>
              <a:rPr lang="en-US" dirty="0" smtClean="0"/>
              <a:t>The this is because chemicals will stay in their most stable form</a:t>
            </a:r>
            <a:endParaRPr lang="en-US" dirty="0"/>
          </a:p>
        </p:txBody>
      </p:sp>
      <p:pic>
        <p:nvPicPr>
          <p:cNvPr id="1026" name="Picture 2" descr="http://chemed.chem.purdue.edu/genchem/topicreview/bp/ch22/graphics/22_13f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09800"/>
            <a:ext cx="4495357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in Reactions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times scientists have to add a little bit of energy in order to start a reaction</a:t>
            </a:r>
          </a:p>
          <a:p>
            <a:r>
              <a:rPr lang="en-US" dirty="0" smtClean="0"/>
              <a:t>This energy can be in the form of heat, light, radiation,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amount of energy used to start the reaction is called the </a:t>
            </a:r>
            <a:r>
              <a:rPr lang="en-US" b="1" dirty="0" smtClean="0"/>
              <a:t>activation energy</a:t>
            </a:r>
            <a:endParaRPr lang="en-US" b="1" dirty="0"/>
          </a:p>
        </p:txBody>
      </p:sp>
      <p:pic>
        <p:nvPicPr>
          <p:cNvPr id="19458" name="Picture 2" descr="http://www.wizardrecipes.com/blog/wp-content/uploads/2011/04/grilling-co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780628" cy="3609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Sometimes there are chemicals that can reduce activation energy</a:t>
            </a:r>
          </a:p>
          <a:p>
            <a:r>
              <a:rPr lang="en-US" dirty="0" smtClean="0"/>
              <a:t>These chemicals are not part of the reactants or products, however they can help speed up the reaction</a:t>
            </a:r>
          </a:p>
        </p:txBody>
      </p:sp>
      <p:pic>
        <p:nvPicPr>
          <p:cNvPr id="18434" name="Picture 2" descr="http://www.chem4kids.com/files/art/reaction_catalyst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286000"/>
            <a:ext cx="3911600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Chemicals that lower activation energy and speed up reactions are called </a:t>
            </a:r>
            <a:r>
              <a:rPr lang="en-US" b="1" dirty="0" smtClean="0"/>
              <a:t>catalysts</a:t>
            </a:r>
          </a:p>
          <a:p>
            <a:r>
              <a:rPr lang="en-US" dirty="0" smtClean="0"/>
              <a:t>Catalysts allow reactions to increase in speed without changing the reactants or products</a:t>
            </a:r>
            <a:endParaRPr lang="en-US" dirty="0"/>
          </a:p>
        </p:txBody>
      </p:sp>
      <p:pic>
        <p:nvPicPr>
          <p:cNvPr id="17410" name="Picture 2" descr="http://chemed.chem.purdue.edu/genchem/topicreview/bp/ch22/graphics/22_14f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427187" cy="2828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234</Words>
  <Application>Microsoft Office PowerPoint</Application>
  <PresentationFormat>On-screen Show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Reactions and Catalysts</vt:lpstr>
      <vt:lpstr>Chemical Reactions</vt:lpstr>
      <vt:lpstr>Chemical Reactions</vt:lpstr>
      <vt:lpstr>Chemical Reactions</vt:lpstr>
      <vt:lpstr>Energy in Reactions</vt:lpstr>
      <vt:lpstr>Energy in Reactions</vt:lpstr>
      <vt:lpstr>Catalysts</vt:lpstr>
      <vt:lpstr>Catalysts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Reactions and Enzymes</dc:title>
  <dc:creator>mowdij</dc:creator>
  <cp:lastModifiedBy>mowdij</cp:lastModifiedBy>
  <cp:revision>4</cp:revision>
  <dcterms:created xsi:type="dcterms:W3CDTF">2011-10-04T12:37:29Z</dcterms:created>
  <dcterms:modified xsi:type="dcterms:W3CDTF">2011-10-04T13:18:13Z</dcterms:modified>
</cp:coreProperties>
</file>