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6" r:id="rId15"/>
    <p:sldId id="268" r:id="rId16"/>
    <p:sldId id="269" r:id="rId17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8" autoAdjust="0"/>
    <p:restoredTop sz="94660"/>
  </p:normalViewPr>
  <p:slideViewPr>
    <p:cSldViewPr>
      <p:cViewPr varScale="1">
        <p:scale>
          <a:sx n="69" d="100"/>
          <a:sy n="69" d="100"/>
        </p:scale>
        <p:origin x="-67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5F973-B6B6-43E8-9E9E-28F1D4A1E1AE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6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681AE-A6C1-42B6-83FB-A2912F8E48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5AE9A-D799-4057-848A-1B9AB0C7296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1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6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7740-40EA-4D1F-A6A6-486B86A58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7740-40EA-4D1F-A6A6-486B86A5852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E8A0-696E-4F65-9E0B-6C083709A6A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1CA0-FB6A-4E76-8E25-ABDED24C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185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E8A0-696E-4F65-9E0B-6C083709A6A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1CA0-FB6A-4E76-8E25-ABDED24C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74880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E8A0-696E-4F65-9E0B-6C083709A6A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1CA0-FB6A-4E76-8E25-ABDED24C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03721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E8A0-696E-4F65-9E0B-6C083709A6A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1CA0-FB6A-4E76-8E25-ABDED24C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6742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E8A0-696E-4F65-9E0B-6C083709A6A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1CA0-FB6A-4E76-8E25-ABDED24C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9586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E8A0-696E-4F65-9E0B-6C083709A6A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1CA0-FB6A-4E76-8E25-ABDED24C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8344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E8A0-696E-4F65-9E0B-6C083709A6A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1CA0-FB6A-4E76-8E25-ABDED24C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3148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E8A0-696E-4F65-9E0B-6C083709A6A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1CA0-FB6A-4E76-8E25-ABDED24C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89538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E8A0-696E-4F65-9E0B-6C083709A6A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1CA0-FB6A-4E76-8E25-ABDED24C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86932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E8A0-696E-4F65-9E0B-6C083709A6A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1CA0-FB6A-4E76-8E25-ABDED24C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65671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8E8A0-696E-4F65-9E0B-6C083709A6A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51CA0-FB6A-4E76-8E25-ABDED24C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7416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8E8A0-696E-4F65-9E0B-6C083709A6AC}" type="datetimeFigureOut">
              <a:rPr lang="en-US" smtClean="0"/>
              <a:pPr/>
              <a:t>10/11/2011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51CA0-FB6A-4E76-8E25-ABDED24C68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4571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com/imgres?imgurl=http://www.btinternet.com/~martin.chaplin/images/molecul2.gif&amp;imgrefurl=http://www.btinternet.com/~martin.chaplin/molecule.html&amp;usg=__QFQ3-qKifKl6pr8Rb9dsce-8GtQ=&amp;h=374&amp;w=360&amp;sz=31&amp;hl=en&amp;start=1&amp;sig2=fE4ajBNWL_kMdy13yZ11qQ&amp;zoom=1&amp;um=1&amp;itbs=1&amp;tbnid=na_2fb5w6-U_RM:&amp;tbnh=122&amp;tbnw=117&amp;prev=/images?q=water+structure&amp;um=1&amp;hl=en&amp;tbs=isch:1&amp;ei=DsuhTKSzKYK78gbbmcCGBA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/imgres?imgurl=http://witcombe.sbc.edu/water/images/chemistrydipolescicx.jpg&amp;imgrefurl=http://witcombe.sbc.edu/water/chemistrystructure.html&amp;usg=__NoYwE4-meuT1YGxtOTu0X6_od8Q=&amp;h=424&amp;w=412&amp;sz=22&amp;hl=en&amp;start=2&amp;sig2=QMFYf0n1rwcgcUmCNDA2mQ&amp;zoom=1&amp;um=1&amp;itbs=1&amp;tbnid=xCrei0jN3BSPeM:&amp;tbnh=126&amp;tbnw=122&amp;prev=/images?q=water+structure&amp;um=1&amp;hl=en&amp;tbs=isch:1&amp;ei=DsuhTKSzKYK78gbbmcCGBA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Properties of Water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562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Cohesion and Adhesion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Cohesion</a:t>
            </a:r>
            <a:r>
              <a:rPr lang="en-US" dirty="0" smtClean="0"/>
              <a:t> is the process of water sticking to itself due to its polar bonds</a:t>
            </a:r>
          </a:p>
          <a:p>
            <a:r>
              <a:rPr lang="en-US" dirty="0" smtClean="0"/>
              <a:t>It will cause water to tend to stick to itself</a:t>
            </a:r>
          </a:p>
        </p:txBody>
      </p:sp>
      <p:pic>
        <p:nvPicPr>
          <p:cNvPr id="6146" name="Picture 2" descr="http://www.hort.purdue.edu/hort/courses/HORT301/2007/9-21-07/9-21-07-ClassHandout_files/image006.jpg"/>
          <p:cNvPicPr>
            <a:picLocks noChangeAspect="1" noChangeArrowheads="1"/>
          </p:cNvPicPr>
          <p:nvPr/>
        </p:nvPicPr>
        <p:blipFill>
          <a:blip r:embed="rId3" cstate="print"/>
          <a:srcRect r="53030"/>
          <a:stretch>
            <a:fillRect/>
          </a:stretch>
        </p:blipFill>
        <p:spPr bwMode="auto">
          <a:xfrm>
            <a:off x="5257800" y="1600200"/>
            <a:ext cx="3276600" cy="4095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1783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Cohesion and Adhesion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Surface Tension</a:t>
            </a:r>
            <a:r>
              <a:rPr lang="en-US" dirty="0" smtClean="0"/>
              <a:t> is a property of cohesion</a:t>
            </a:r>
            <a:endParaRPr lang="en-US" b="1" dirty="0" smtClean="0"/>
          </a:p>
          <a:p>
            <a:r>
              <a:rPr lang="en-US" dirty="0" smtClean="0"/>
              <a:t>It causes the surface of the water to be pulled towards the remainder of the water</a:t>
            </a:r>
          </a:p>
          <a:p>
            <a:r>
              <a:rPr lang="en-US" dirty="0" smtClean="0"/>
              <a:t>The water forms a slight “skin” that pulls back towards the rest of the water</a:t>
            </a:r>
            <a:endParaRPr lang="en-US" dirty="0"/>
          </a:p>
        </p:txBody>
      </p:sp>
      <p:pic>
        <p:nvPicPr>
          <p:cNvPr id="5122" name="Picture 2" descr="http://etacar.put.poznan.pl/piotr.pieranski/Physics%20Around%20Us/Surface%20tension%2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057400"/>
            <a:ext cx="4163747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8404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Cohesion and Adhesion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Adhesion</a:t>
            </a:r>
            <a:r>
              <a:rPr lang="en-US" dirty="0" smtClean="0"/>
              <a:t> is the attraction between two different kinds of molecules</a:t>
            </a:r>
          </a:p>
          <a:p>
            <a:r>
              <a:rPr lang="en-US" dirty="0" smtClean="0"/>
              <a:t>Water will often be attracted to different materials because of its structure</a:t>
            </a:r>
          </a:p>
          <a:p>
            <a:endParaRPr lang="en-US" dirty="0" smtClean="0"/>
          </a:p>
        </p:txBody>
      </p:sp>
      <p:pic>
        <p:nvPicPr>
          <p:cNvPr id="4098" name="Picture 2" descr="http://www.ccs.k12.in.us/chsBS/kons/kons/images/water-dropl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81200"/>
            <a:ext cx="4210050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8969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Cohesion and Adhesion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With both the processes of cohesion and adhesion, water climbs up small tubes</a:t>
            </a:r>
          </a:p>
          <a:p>
            <a:r>
              <a:rPr lang="en-US" dirty="0" smtClean="0"/>
              <a:t>Why do you think water climbs up small tubes?</a:t>
            </a:r>
          </a:p>
          <a:p>
            <a:r>
              <a:rPr lang="en-US" dirty="0" smtClean="0"/>
              <a:t>This process is called </a:t>
            </a:r>
            <a:r>
              <a:rPr lang="en-US" b="1" dirty="0" smtClean="0"/>
              <a:t>Capillary Action</a:t>
            </a:r>
            <a:endParaRPr lang="en-US" dirty="0"/>
          </a:p>
        </p:txBody>
      </p:sp>
      <p:pic>
        <p:nvPicPr>
          <p:cNvPr id="3074" name="Picture 2" descr="http://www.pharmainfo.net/files/images/stories/article_images/Capillary_action_a%20wetting_non_wetting_liquid%20.jpg"/>
          <p:cNvPicPr>
            <a:picLocks noChangeAspect="1" noChangeArrowheads="1"/>
          </p:cNvPicPr>
          <p:nvPr/>
        </p:nvPicPr>
        <p:blipFill>
          <a:blip r:embed="rId2" cstate="print"/>
          <a:srcRect r="50311" b="44251"/>
          <a:stretch>
            <a:fillRect/>
          </a:stretch>
        </p:blipFill>
        <p:spPr bwMode="auto">
          <a:xfrm>
            <a:off x="838200" y="2133600"/>
            <a:ext cx="3124200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8874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Since water is a polar molecule, it is very attracted to other water molecules</a:t>
            </a:r>
          </a:p>
          <a:p>
            <a:r>
              <a:rPr lang="en-US" dirty="0" smtClean="0"/>
              <a:t>It does not want to be pulled away from other water molecules</a:t>
            </a:r>
          </a:p>
          <a:p>
            <a:r>
              <a:rPr lang="en-US" dirty="0" smtClean="0"/>
              <a:t>It takes A LOT of energy to move water molecules away from each other</a:t>
            </a:r>
          </a:p>
        </p:txBody>
      </p:sp>
      <p:pic>
        <p:nvPicPr>
          <p:cNvPr id="2050" name="Picture 2" descr="http://sciencejunkies.com/media/2008/09/thermometer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133600"/>
            <a:ext cx="3162300" cy="33393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7720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Water does not often change its temperature</a:t>
            </a:r>
          </a:p>
          <a:p>
            <a:r>
              <a:rPr lang="en-US" dirty="0" smtClean="0"/>
              <a:t>It takes a lot of heat to break the hydrogen bonds of water</a:t>
            </a:r>
          </a:p>
          <a:p>
            <a:pPr lvl="1"/>
            <a:r>
              <a:rPr lang="en-US" dirty="0" smtClean="0"/>
              <a:t>Breaking the bonds would allow water molecules to move away from each other</a:t>
            </a:r>
          </a:p>
          <a:p>
            <a:endParaRPr lang="en-US" dirty="0"/>
          </a:p>
        </p:txBody>
      </p:sp>
      <p:pic>
        <p:nvPicPr>
          <p:cNvPr id="1026" name="Picture 2" descr="http://www.lbl.gov/images/MicroWorlds/H2OH-bond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599"/>
            <a:ext cx="3505200" cy="46086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51789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Water is one of the most important molecules to life</a:t>
            </a:r>
          </a:p>
          <a:p>
            <a:r>
              <a:rPr lang="en-US" dirty="0" smtClean="0"/>
              <a:t>In fact, when scientists are trying to determine if a planet could support life, they try to find water on that planet</a:t>
            </a:r>
            <a:endParaRPr lang="en-US" dirty="0"/>
          </a:p>
        </p:txBody>
      </p:sp>
      <p:pic>
        <p:nvPicPr>
          <p:cNvPr id="14338" name="Picture 2" descr="http://www.mynewsletterbuilder.com/ex/template_content_corner/ex110/images/wa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600200"/>
            <a:ext cx="4313130" cy="3448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2652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Many of water’s properties stem from its structure</a:t>
            </a:r>
          </a:p>
          <a:p>
            <a:r>
              <a:rPr lang="en-US" dirty="0" smtClean="0"/>
              <a:t>Water has a definite structure of H</a:t>
            </a:r>
            <a:r>
              <a:rPr lang="en-US" baseline="-25000" dirty="0" smtClean="0"/>
              <a:t>2</a:t>
            </a:r>
            <a:r>
              <a:rPr lang="en-US" dirty="0" smtClean="0"/>
              <a:t>0</a:t>
            </a:r>
          </a:p>
          <a:p>
            <a:r>
              <a:rPr lang="en-US" dirty="0" smtClean="0"/>
              <a:t>Many people call it a “Mickey Mouse”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3314" name="Picture 2" descr="http://www.ener-gie.com/Water-Molecule.jpg"/>
          <p:cNvPicPr>
            <a:picLocks noChangeAspect="1" noChangeArrowheads="1"/>
          </p:cNvPicPr>
          <p:nvPr/>
        </p:nvPicPr>
        <p:blipFill>
          <a:blip r:embed="rId2" cstate="print"/>
          <a:srcRect b="38593"/>
          <a:stretch>
            <a:fillRect/>
          </a:stretch>
        </p:blipFill>
        <p:spPr bwMode="auto">
          <a:xfrm>
            <a:off x="609600" y="1524000"/>
            <a:ext cx="3651250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1309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structure of water has an ability to affect other water molecules</a:t>
            </a:r>
          </a:p>
          <a:p>
            <a:r>
              <a:rPr lang="en-US" dirty="0" smtClean="0"/>
              <a:t>Because of the position of the molecules, water has slightly uneven charges</a:t>
            </a:r>
          </a:p>
          <a:p>
            <a:r>
              <a:rPr lang="en-US" b="1" dirty="0" smtClean="0"/>
              <a:t>Polarity </a:t>
            </a:r>
            <a:r>
              <a:rPr lang="en-US" dirty="0" smtClean="0"/>
              <a:t>is the term given to molecules that have uneven distribution to their charges</a:t>
            </a:r>
            <a:endParaRPr lang="en-US" b="1" dirty="0"/>
          </a:p>
        </p:txBody>
      </p:sp>
      <p:pic>
        <p:nvPicPr>
          <p:cNvPr id="12290" name="Picture 2" descr="http://t2.gstatic.com/images?q=tbn:na_2fb5w6-U_RM:http://www.btinternet.com/~martin.chaplin/images/molecul2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752600"/>
            <a:ext cx="3352800" cy="349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3160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oxygen atom in water has a greater attraction to electrons</a:t>
            </a:r>
          </a:p>
          <a:p>
            <a:pPr lvl="1"/>
            <a:r>
              <a:rPr lang="en-US" dirty="0" smtClean="0"/>
              <a:t>This means that the electrons are slightly more attracted to the oxygen</a:t>
            </a:r>
          </a:p>
          <a:p>
            <a:r>
              <a:rPr lang="en-US" dirty="0" smtClean="0"/>
              <a:t>The hydrogen atoms have a lesser attraction to their electrons</a:t>
            </a:r>
          </a:p>
          <a:p>
            <a:pPr lvl="1"/>
            <a:r>
              <a:rPr lang="en-US" dirty="0" smtClean="0"/>
              <a:t>This means that the electrons are farther away from the hydrogen</a:t>
            </a:r>
            <a:endParaRPr lang="en-US" dirty="0"/>
          </a:p>
        </p:txBody>
      </p:sp>
      <p:pic>
        <p:nvPicPr>
          <p:cNvPr id="11266" name="Picture 2" descr="http://t2.gstatic.com/images?q=tbn:xCrei0jN3BSPeM:http://witcombe.sbc.edu/water/images/chemistrydipolescicx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24769" b="23440"/>
          <a:stretch>
            <a:fillRect/>
          </a:stretch>
        </p:blipFill>
        <p:spPr bwMode="auto">
          <a:xfrm>
            <a:off x="457200" y="2514600"/>
            <a:ext cx="4273826" cy="228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5141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Because of how the electrons are pulled, the water atom has uneven charges</a:t>
            </a:r>
          </a:p>
          <a:p>
            <a:r>
              <a:rPr lang="en-US" dirty="0" smtClean="0"/>
              <a:t>Since the electrons are more attracted to the oxygen, it has a slightly negative charge</a:t>
            </a:r>
          </a:p>
          <a:p>
            <a:r>
              <a:rPr lang="en-US" dirty="0" smtClean="0"/>
              <a:t>Since the electrons are farther away from the hydrogen it has a slightly positive charge</a:t>
            </a:r>
            <a:endParaRPr lang="en-US" dirty="0"/>
          </a:p>
        </p:txBody>
      </p:sp>
      <p:pic>
        <p:nvPicPr>
          <p:cNvPr id="10242" name="Picture 2" descr="http://www.btinternet.com/~martin.chaplin/images/molecul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00200"/>
            <a:ext cx="3962401" cy="41164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625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Hydrogen Bonding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648200" y="1524000"/>
            <a:ext cx="4038600" cy="4525963"/>
          </a:xfrm>
        </p:spPr>
        <p:txBody>
          <a:bodyPr/>
          <a:lstStyle/>
          <a:p>
            <a:r>
              <a:rPr lang="en-US" dirty="0" smtClean="0"/>
              <a:t>Since water is polar and it has slight negative and positive charges it has a special structure</a:t>
            </a:r>
          </a:p>
          <a:p>
            <a:r>
              <a:rPr lang="en-US" dirty="0" smtClean="0"/>
              <a:t>The nature of the uneven charges causes the slightly negative charges to be attracted to the slightly positive charges</a:t>
            </a:r>
            <a:endParaRPr lang="en-US" dirty="0"/>
          </a:p>
        </p:txBody>
      </p:sp>
      <p:pic>
        <p:nvPicPr>
          <p:cNvPr id="9218" name="Picture 2" descr="http://www.dentistry.leeds.ac.uk/biochem/lecture/waterph/hbo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399" y="1600200"/>
            <a:ext cx="3232727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0208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Hydrogen Bonding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water molecules are attracted to each other, it is called Hydrogen Bonding</a:t>
            </a:r>
          </a:p>
          <a:p>
            <a:r>
              <a:rPr lang="en-US" b="1" dirty="0" smtClean="0"/>
              <a:t>Hydrogen Bonding </a:t>
            </a:r>
            <a:r>
              <a:rPr lang="en-US" dirty="0" smtClean="0"/>
              <a:t>is when a hydrogen atom is attracted to the partial charge of another polar molecule</a:t>
            </a:r>
            <a:endParaRPr lang="en-US" dirty="0"/>
          </a:p>
        </p:txBody>
      </p:sp>
      <p:pic>
        <p:nvPicPr>
          <p:cNvPr id="8194" name="Picture 2" descr="http://upload.wikimedia.org/wikipedia/commons/thumb/b/b5/Hydrogen-bonding-in-water-2D.png/800px-Hydrogen-bonding-in-water-2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471293"/>
            <a:ext cx="3568700" cy="21769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0341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Cohesion and Adhesion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Water molecules will stick to each other due to their hydrogen bonds</a:t>
            </a:r>
          </a:p>
          <a:p>
            <a:r>
              <a:rPr lang="en-US" dirty="0" smtClean="0"/>
              <a:t>Think of your shower, what do the walls look like after you use it?</a:t>
            </a:r>
          </a:p>
          <a:p>
            <a:r>
              <a:rPr lang="en-US" dirty="0" smtClean="0"/>
              <a:t>How do you remove the water from the shower after you use it?</a:t>
            </a:r>
          </a:p>
        </p:txBody>
      </p:sp>
      <p:pic>
        <p:nvPicPr>
          <p:cNvPr id="7170" name="Picture 2" descr="http://www.thinkgeek.com/images/products/frontsquare/shower_ligh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3657600" cy="3657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7963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946</TotalTime>
  <Words>516</Words>
  <Application>Microsoft Office PowerPoint</Application>
  <PresentationFormat>On-screen Show (4:3)</PresentationFormat>
  <Paragraphs>55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Properties of Water</vt:lpstr>
      <vt:lpstr>Water</vt:lpstr>
      <vt:lpstr>Polarity</vt:lpstr>
      <vt:lpstr>Polarity</vt:lpstr>
      <vt:lpstr>Polarity</vt:lpstr>
      <vt:lpstr>Polarity</vt:lpstr>
      <vt:lpstr>Hydrogen Bonding</vt:lpstr>
      <vt:lpstr>Hydrogen Bonding</vt:lpstr>
      <vt:lpstr>Cohesion and Adhesion</vt:lpstr>
      <vt:lpstr>Cohesion and Adhesion</vt:lpstr>
      <vt:lpstr>Cohesion and Adhesion</vt:lpstr>
      <vt:lpstr>Cohesion and Adhesion</vt:lpstr>
      <vt:lpstr>Cohesion and Adhesion</vt:lpstr>
      <vt:lpstr>Demo</vt:lpstr>
      <vt:lpstr>Temperature</vt:lpstr>
      <vt:lpstr>Temperature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Properties of Water</dc:title>
  <dc:creator>Mike</dc:creator>
  <cp:lastModifiedBy>mowdij</cp:lastModifiedBy>
  <cp:revision>34</cp:revision>
  <dcterms:created xsi:type="dcterms:W3CDTF">2010-09-28T00:18:17Z</dcterms:created>
  <dcterms:modified xsi:type="dcterms:W3CDTF">2011-10-11T14:51:15Z</dcterms:modified>
</cp:coreProperties>
</file>