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8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03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63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40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47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50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8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049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51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022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02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8A7A2-CEA1-4357-8EC3-F2EEDF911178}" type="datetimeFigureOut">
              <a:rPr lang="en-US" smtClean="0"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2C1EA-E543-4F7F-B939-23742F056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53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BrwiiJ8qxo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Prokaryotic Cells </a:t>
            </a:r>
            <a:r>
              <a:rPr lang="en-US" dirty="0" err="1" smtClean="0"/>
              <a:t>vs</a:t>
            </a:r>
            <a:r>
              <a:rPr lang="en-US" dirty="0" smtClean="0"/>
              <a:t> Eukaryotic Cells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8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Eukaryotic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Eukaryotic cells </a:t>
            </a:r>
            <a:r>
              <a:rPr lang="en-US" dirty="0" smtClean="0"/>
              <a:t>are organisms that have membrane bound organelles</a:t>
            </a:r>
          </a:p>
          <a:p>
            <a:r>
              <a:rPr lang="en-US" b="1" dirty="0" smtClean="0"/>
              <a:t>Organelles</a:t>
            </a:r>
            <a:r>
              <a:rPr lang="en-US" dirty="0" smtClean="0"/>
              <a:t> are specific and specialized sub units that have a specific function</a:t>
            </a:r>
          </a:p>
          <a:p>
            <a:r>
              <a:rPr lang="en-US" dirty="0" smtClean="0"/>
              <a:t>They run the basic processes of the cell</a:t>
            </a:r>
            <a:endParaRPr lang="en-US" dirty="0"/>
          </a:p>
        </p:txBody>
      </p:sp>
      <p:pic>
        <p:nvPicPr>
          <p:cNvPr id="8194" name="Picture 2" descr="http://www.shmoop.com/images/biology/biobook_cells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32" y="1981200"/>
            <a:ext cx="4650673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624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Eukaryotic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organelles of a eukaryotic cell can be divided into four main categories</a:t>
            </a:r>
          </a:p>
          <a:p>
            <a:r>
              <a:rPr lang="en-US" dirty="0" smtClean="0"/>
              <a:t>Genetic control</a:t>
            </a:r>
          </a:p>
          <a:p>
            <a:r>
              <a:rPr lang="en-US" dirty="0" smtClean="0"/>
              <a:t>Manufacturing, distributing and breaking down of macromolecules</a:t>
            </a:r>
          </a:p>
          <a:p>
            <a:r>
              <a:rPr lang="en-US" dirty="0" smtClean="0"/>
              <a:t>Energy processing</a:t>
            </a:r>
          </a:p>
          <a:p>
            <a:r>
              <a:rPr lang="en-US" dirty="0" smtClean="0"/>
              <a:t>Structural support and movement</a:t>
            </a:r>
          </a:p>
        </p:txBody>
      </p:sp>
      <p:pic>
        <p:nvPicPr>
          <p:cNvPr id="9218" name="Picture 2" descr="http://library.thinkquest.org/C004535/media/eukaryote_anima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133600"/>
            <a:ext cx="384048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10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Eukaryotic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main feature of a eukaryotic cell is its nucleus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nucleus</a:t>
            </a:r>
            <a:r>
              <a:rPr lang="en-US" dirty="0" smtClean="0"/>
              <a:t> is a membrane bound organelle that contains the genetic information for the cell</a:t>
            </a:r>
          </a:p>
          <a:p>
            <a:r>
              <a:rPr lang="en-US" dirty="0" smtClean="0"/>
              <a:t>This is the large dark area when looking in a microscope</a:t>
            </a:r>
            <a:endParaRPr lang="en-US" dirty="0"/>
          </a:p>
        </p:txBody>
      </p:sp>
      <p:pic>
        <p:nvPicPr>
          <p:cNvPr id="10242" name="Picture 2" descr="http://library.thinkquest.org/06aug/01942/plcells/thinkquest/nucle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41148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455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There are two main types of cells</a:t>
            </a:r>
          </a:p>
          <a:p>
            <a:r>
              <a:rPr lang="en-US" dirty="0" smtClean="0"/>
              <a:t>These different types of cells are different in size, structure, organelles and complexity</a:t>
            </a:r>
          </a:p>
          <a:p>
            <a:r>
              <a:rPr lang="en-US" dirty="0" smtClean="0"/>
              <a:t>These different types of cells make up the living world that we experience</a:t>
            </a:r>
            <a:endParaRPr lang="en-US" dirty="0"/>
          </a:p>
        </p:txBody>
      </p:sp>
      <p:pic>
        <p:nvPicPr>
          <p:cNvPr id="1026" name="Picture 2" descr="http://www.bacterialphylogeny.com/img/eukaryotes/prokaryotes_eukaryot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825" y="2819400"/>
            <a:ext cx="428625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20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Prokaryotic Cells consist of… 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acteria </a:t>
            </a:r>
          </a:p>
          <a:p>
            <a:pPr lvl="1"/>
            <a:r>
              <a:rPr lang="en-US" dirty="0" err="1" smtClean="0"/>
              <a:t>Archaea</a:t>
            </a:r>
            <a:endParaRPr lang="en-US" dirty="0" smtClean="0"/>
          </a:p>
          <a:p>
            <a:r>
              <a:rPr lang="en-US" dirty="0" smtClean="0"/>
              <a:t>Eukaryotic cells consist of…</a:t>
            </a:r>
          </a:p>
          <a:p>
            <a:pPr lvl="1"/>
            <a:r>
              <a:rPr lang="en-US" dirty="0" err="1" smtClean="0"/>
              <a:t>Protists</a:t>
            </a:r>
            <a:endParaRPr lang="en-US" dirty="0" smtClean="0"/>
          </a:p>
          <a:p>
            <a:pPr lvl="1"/>
            <a:r>
              <a:rPr lang="en-US" dirty="0" smtClean="0"/>
              <a:t>Fungi</a:t>
            </a:r>
          </a:p>
          <a:p>
            <a:pPr lvl="1"/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Animals</a:t>
            </a:r>
            <a:endParaRPr lang="en-US" dirty="0"/>
          </a:p>
        </p:txBody>
      </p:sp>
      <p:pic>
        <p:nvPicPr>
          <p:cNvPr id="2050" name="Picture 2" descr="http://img.docstoccdn.com/thumb/orig/12581743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050869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39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Prokaryotic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/>
          </a:bodyPr>
          <a:lstStyle/>
          <a:p>
            <a:r>
              <a:rPr lang="en-US" b="1" dirty="0" smtClean="0"/>
              <a:t>Prokaryotic</a:t>
            </a:r>
            <a:r>
              <a:rPr lang="en-US" dirty="0" smtClean="0"/>
              <a:t> </a:t>
            </a:r>
            <a:r>
              <a:rPr lang="en-US" dirty="0"/>
              <a:t>are organisms made up of cells that lack a cell nucleus or any membrane-encased </a:t>
            </a:r>
            <a:r>
              <a:rPr lang="en-US" dirty="0" smtClean="0"/>
              <a:t>organelles</a:t>
            </a:r>
          </a:p>
          <a:p>
            <a:pPr lvl="1"/>
            <a:r>
              <a:rPr lang="en-US" dirty="0" smtClean="0"/>
              <a:t>“pro” – Before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karyotic</a:t>
            </a:r>
            <a:r>
              <a:rPr lang="en-US" dirty="0" smtClean="0"/>
              <a:t>” - Nut</a:t>
            </a:r>
          </a:p>
          <a:p>
            <a:r>
              <a:rPr lang="en-US" dirty="0" smtClean="0"/>
              <a:t>They are much simpler than their eukaryotic counterparts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3922173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642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Prokaryotic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 cells have three main features in common</a:t>
            </a:r>
          </a:p>
          <a:p>
            <a:r>
              <a:rPr lang="en-US" b="1" dirty="0" smtClean="0"/>
              <a:t>Chromosomes</a:t>
            </a:r>
            <a:r>
              <a:rPr lang="en-US" dirty="0" smtClean="0"/>
              <a:t> are area of genetic information storage in a cell</a:t>
            </a:r>
          </a:p>
          <a:p>
            <a:r>
              <a:rPr lang="en-US" b="1" dirty="0" smtClean="0"/>
              <a:t>Ribosomes</a:t>
            </a:r>
            <a:r>
              <a:rPr lang="en-US" dirty="0" smtClean="0"/>
              <a:t> make proteins based on the information from the chromosomes</a:t>
            </a:r>
          </a:p>
          <a:p>
            <a:r>
              <a:rPr lang="en-US" b="1" dirty="0" smtClean="0"/>
              <a:t>Cytoplasm</a:t>
            </a:r>
            <a:r>
              <a:rPr lang="en-US" dirty="0" smtClean="0"/>
              <a:t> is interior fluid that helps store and dissolve</a:t>
            </a:r>
            <a:endParaRPr lang="en-US" dirty="0"/>
          </a:p>
        </p:txBody>
      </p:sp>
      <p:pic>
        <p:nvPicPr>
          <p:cNvPr id="4098" name="Picture 2" descr="http://www.intelihealth.com/sites/default/files/aetnaihcmsresource/images/ChromosomeDN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1"/>
            <a:ext cx="1981200" cy="176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organelles-project.wikispaces.com/file/view/ribosomes.gif/93231652/451x357/ribosome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124200"/>
            <a:ext cx="2066761" cy="163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breast-cancer.ca/images/cytoplasm-illustrat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38" y="4763356"/>
            <a:ext cx="2059959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848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Prokaryotic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Prokaryotic cells differ from eukaryotic cells because they lack a membrane bound nucleus</a:t>
            </a:r>
          </a:p>
          <a:p>
            <a:r>
              <a:rPr lang="en-US" dirty="0" smtClean="0"/>
              <a:t>This means their chromosomes are coiled into a mass in the center of the cell</a:t>
            </a:r>
          </a:p>
          <a:p>
            <a:r>
              <a:rPr lang="en-US" dirty="0" smtClean="0"/>
              <a:t>This mass of chromosomes is called a nucleoid </a:t>
            </a:r>
            <a:endParaRPr lang="en-US" dirty="0"/>
          </a:p>
        </p:txBody>
      </p:sp>
      <p:pic>
        <p:nvPicPr>
          <p:cNvPr id="5122" name="Picture 2" descr="http://www.uic.edu/classes/bios/bios100/lecturesf04am/pr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39243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64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Prokaryotic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prokaryotes have a fairly rigid cell wall that protects and supports the cell</a:t>
            </a:r>
          </a:p>
          <a:p>
            <a:r>
              <a:rPr lang="en-US" dirty="0" smtClean="0"/>
              <a:t>Most times this wall is made of a substance called peptidoglycan</a:t>
            </a:r>
          </a:p>
          <a:p>
            <a:r>
              <a:rPr lang="en-US" dirty="0" smtClean="0"/>
              <a:t>This is the thing most antibiotics try to destroy</a:t>
            </a:r>
            <a:endParaRPr lang="en-US" dirty="0"/>
          </a:p>
        </p:txBody>
      </p:sp>
      <p:pic>
        <p:nvPicPr>
          <p:cNvPr id="6146" name="Picture 2" descr="https://encrypted-tbn0.gstatic.com/images?q=tbn:ANd9GcR_X69TP2GVyFF435IN_btJrAVoUGnHnnDmzV3pnr_FvdWzPfh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90800"/>
            <a:ext cx="433400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2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http://www.youtube.com/watch?v=RBrwiiJ8qxo</a:t>
            </a:r>
            <a:endParaRPr lang="en-US" dirty="0" smtClean="0"/>
          </a:p>
          <a:p>
            <a:r>
              <a:rPr lang="en-US" dirty="0" smtClean="0"/>
              <a:t>Audio is a bit off, but a great video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09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Prokaryotic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Fun Facts!</a:t>
            </a:r>
          </a:p>
          <a:p>
            <a:r>
              <a:rPr lang="en-US" dirty="0" smtClean="0"/>
              <a:t>Most prokaryotic cells are around one tenth the size of a eukaryotic cell</a:t>
            </a:r>
          </a:p>
          <a:p>
            <a:r>
              <a:rPr lang="en-US" dirty="0" smtClean="0"/>
              <a:t>They are mostly unicellular however there are some rare examples where they act like a multicellular organism</a:t>
            </a:r>
          </a:p>
          <a:p>
            <a:r>
              <a:rPr lang="en-US" dirty="0" smtClean="0"/>
              <a:t>Many prokaryotes have external appendages that help them move called </a:t>
            </a:r>
            <a:r>
              <a:rPr lang="en-US" b="1" dirty="0" smtClean="0"/>
              <a:t>flagella</a:t>
            </a:r>
          </a:p>
          <a:p>
            <a:endParaRPr lang="en-US" dirty="0"/>
          </a:p>
        </p:txBody>
      </p:sp>
      <p:pic>
        <p:nvPicPr>
          <p:cNvPr id="7170" name="Picture 2" descr="http://www.microscopemaster.com/images/08procaryo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752600"/>
            <a:ext cx="357187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24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371</Words>
  <Application>Microsoft Office PowerPoint</Application>
  <PresentationFormat>On-screen Show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Prokaryotic Cells vs Eukaryotic Cells</vt:lpstr>
      <vt:lpstr>Types of Cells</vt:lpstr>
      <vt:lpstr>Types of Cells</vt:lpstr>
      <vt:lpstr>Prokaryotic Cells</vt:lpstr>
      <vt:lpstr>Prokaryotic Cells</vt:lpstr>
      <vt:lpstr>Prokaryotic Cells</vt:lpstr>
      <vt:lpstr>Prokaryotic Cells</vt:lpstr>
      <vt:lpstr>Video</vt:lpstr>
      <vt:lpstr>Prokaryotic Cells</vt:lpstr>
      <vt:lpstr>Eukaryotic Cells</vt:lpstr>
      <vt:lpstr>Eukaryotic Cells</vt:lpstr>
      <vt:lpstr>Eukaryotic Cells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Prokaryotic Cells vs Eukaryotic Cells</dc:title>
  <dc:creator>Administrator</dc:creator>
  <cp:lastModifiedBy>Administrator</cp:lastModifiedBy>
  <cp:revision>8</cp:revision>
  <dcterms:created xsi:type="dcterms:W3CDTF">2013-09-17T09:16:41Z</dcterms:created>
  <dcterms:modified xsi:type="dcterms:W3CDTF">2013-09-17T13:00:27Z</dcterms:modified>
</cp:coreProperties>
</file>