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004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82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42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98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540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386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904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54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01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1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4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0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C6A49-7EA7-47F7-8A4E-82734D0795BD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D7B10-B710-4616-8209-4C41A5E721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81100" y="2624705"/>
            <a:ext cx="6705600" cy="3832860"/>
            <a:chOff x="990600" y="914400"/>
            <a:chExt cx="7315200" cy="4518660"/>
          </a:xfrm>
        </p:grpSpPr>
        <p:sp>
          <p:nvSpPr>
            <p:cNvPr id="4" name="Oval 3"/>
            <p:cNvSpPr/>
            <p:nvPr/>
          </p:nvSpPr>
          <p:spPr>
            <a:xfrm>
              <a:off x="990600" y="914400"/>
              <a:ext cx="4495800" cy="44958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3810000" y="937260"/>
              <a:ext cx="4495800" cy="44958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184834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List the following statements into the Venn diagram…</a:t>
            </a:r>
          </a:p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6645430"/>
              </p:ext>
            </p:extLst>
          </p:nvPr>
        </p:nvGraphicFramePr>
        <p:xfrm>
          <a:off x="247653" y="807013"/>
          <a:ext cx="8572494" cy="1675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4642"/>
                <a:gridCol w="1224642"/>
                <a:gridCol w="1224642"/>
                <a:gridCol w="1224642"/>
                <a:gridCol w="1224642"/>
                <a:gridCol w="1224642"/>
                <a:gridCol w="1224642"/>
              </a:tblGrid>
              <a:tr h="4865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No Nucleus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DNA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Mostly unicellular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Century Gothic" pitchFamily="34" charset="0"/>
                        </a:rPr>
                        <a:t>Protists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First cells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Bigger</a:t>
                      </a:r>
                      <a:r>
                        <a:rPr lang="en-US" sz="1100" baseline="0" dirty="0" smtClean="0">
                          <a:latin typeface="Century Gothic" pitchFamily="34" charset="0"/>
                        </a:rPr>
                        <a:t> cells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Plants/Fungi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48655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Ribosomes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Small and Simple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Century Gothic" pitchFamily="34" charset="0"/>
                        </a:rPr>
                        <a:t>Archaea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Live in a wide variety of environments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Animals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Abundant and replicate quickly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Membrane bound organelles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  <a:tr h="5509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All have a cell wall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Bacteria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Has a nucleus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No</a:t>
                      </a:r>
                      <a:r>
                        <a:rPr lang="en-US" sz="1100" baseline="0" dirty="0" smtClean="0">
                          <a:latin typeface="Century Gothic" pitchFamily="34" charset="0"/>
                        </a:rPr>
                        <a:t> membrane bound organelles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Cytoplasm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Can have flagella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latin typeface="Century Gothic" pitchFamily="34" charset="0"/>
                        </a:rPr>
                        <a:t>Most have a peptidoglycan</a:t>
                      </a:r>
                      <a:r>
                        <a:rPr lang="en-US" sz="1100" baseline="0" dirty="0" smtClean="0">
                          <a:latin typeface="Century Gothic" pitchFamily="34" charset="0"/>
                        </a:rPr>
                        <a:t> cell wall</a:t>
                      </a:r>
                      <a:endParaRPr lang="en-US" sz="110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613692" y="2705249"/>
            <a:ext cx="124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Prokaryotic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02250" y="2678668"/>
            <a:ext cx="1161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Eukaryotic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171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65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Owdij, Michael</cp:lastModifiedBy>
  <cp:revision>4</cp:revision>
  <cp:lastPrinted>2015-09-17T11:00:27Z</cp:lastPrinted>
  <dcterms:created xsi:type="dcterms:W3CDTF">2013-09-17T10:49:56Z</dcterms:created>
  <dcterms:modified xsi:type="dcterms:W3CDTF">2015-09-17T11:01:13Z</dcterms:modified>
</cp:coreProperties>
</file>