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1" r:id="rId6"/>
    <p:sldId id="259" r:id="rId7"/>
    <p:sldId id="262" r:id="rId8"/>
    <p:sldId id="264" r:id="rId9"/>
    <p:sldId id="263"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91" d="100"/>
          <a:sy n="91" d="100"/>
        </p:scale>
        <p:origin x="72" y="1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AF7C22-2E96-494F-834A-91043D7D1F74}" type="datetimeFigureOut">
              <a:rPr lang="en-US" smtClean="0"/>
              <a:t>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2059962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F7C22-2E96-494F-834A-91043D7D1F74}" type="datetimeFigureOut">
              <a:rPr lang="en-US" smtClean="0"/>
              <a:t>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521335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F7C22-2E96-494F-834A-91043D7D1F74}" type="datetimeFigureOut">
              <a:rPr lang="en-US" smtClean="0"/>
              <a:t>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1840343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AF7C22-2E96-494F-834A-91043D7D1F74}" type="datetimeFigureOut">
              <a:rPr lang="en-US" smtClean="0"/>
              <a:t>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755232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AF7C22-2E96-494F-834A-91043D7D1F74}" type="datetimeFigureOut">
              <a:rPr lang="en-US" smtClean="0"/>
              <a:t>2/11/2017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4004850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AF7C22-2E96-494F-834A-91043D7D1F74}" type="datetimeFigureOut">
              <a:rPr lang="en-US" smtClean="0"/>
              <a:t>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80357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AF7C22-2E96-494F-834A-91043D7D1F74}" type="datetimeFigureOut">
              <a:rPr lang="en-US" smtClean="0"/>
              <a:t>2/11/2017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3302393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AF7C22-2E96-494F-834A-91043D7D1F74}" type="datetimeFigureOut">
              <a:rPr lang="en-US" smtClean="0"/>
              <a:t>2/11/2017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1933355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AF7C22-2E96-494F-834A-91043D7D1F74}" type="datetimeFigureOut">
              <a:rPr lang="en-US" smtClean="0"/>
              <a:t>2/11/2017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27202491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F7C22-2E96-494F-834A-91043D7D1F74}" type="datetimeFigureOut">
              <a:rPr lang="en-US" smtClean="0"/>
              <a:t>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704433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AF7C22-2E96-494F-834A-91043D7D1F74}" type="datetimeFigureOut">
              <a:rPr lang="en-US" smtClean="0"/>
              <a:t>2/11/2017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D3CB25-BCA7-415D-9895-FE6F77A4A7B2}" type="slidenum">
              <a:rPr lang="en-US" smtClean="0"/>
              <a:t>‹#›</a:t>
            </a:fld>
            <a:endParaRPr lang="en-US"/>
          </a:p>
        </p:txBody>
      </p:sp>
    </p:spTree>
    <p:extLst>
      <p:ext uri="{BB962C8B-B14F-4D97-AF65-F5344CB8AC3E}">
        <p14:creationId xmlns:p14="http://schemas.microsoft.com/office/powerpoint/2010/main" val="889594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AF7C22-2E96-494F-834A-91043D7D1F74}" type="datetimeFigureOut">
              <a:rPr lang="en-US" smtClean="0"/>
              <a:t>2/11/2017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3CB25-BCA7-415D-9895-FE6F77A4A7B2}" type="slidenum">
              <a:rPr lang="en-US" smtClean="0"/>
              <a:t>‹#›</a:t>
            </a:fld>
            <a:endParaRPr lang="en-US"/>
          </a:p>
        </p:txBody>
      </p:sp>
    </p:spTree>
    <p:extLst>
      <p:ext uri="{BB962C8B-B14F-4D97-AF65-F5344CB8AC3E}">
        <p14:creationId xmlns:p14="http://schemas.microsoft.com/office/powerpoint/2010/main" val="1379659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Pondering Pedigree Problems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092578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Third One</a:t>
            </a:r>
            <a:endParaRPr lang="en-US" dirty="0"/>
          </a:p>
        </p:txBody>
      </p:sp>
      <p:sp>
        <p:nvSpPr>
          <p:cNvPr id="3" name="Content Placeholder 2"/>
          <p:cNvSpPr>
            <a:spLocks noGrp="1"/>
          </p:cNvSpPr>
          <p:nvPr>
            <p:ph idx="1"/>
          </p:nvPr>
        </p:nvSpPr>
        <p:spPr/>
        <p:txBody>
          <a:bodyPr/>
          <a:lstStyle/>
          <a:p>
            <a:r>
              <a:rPr lang="en-US" dirty="0" smtClean="0"/>
              <a:t>There were three brothers Thomas, Charles and John</a:t>
            </a:r>
          </a:p>
          <a:p>
            <a:r>
              <a:rPr lang="en-US" dirty="0" smtClean="0"/>
              <a:t>They married three wives Joanne, Kristal and Cynthia respectively</a:t>
            </a:r>
          </a:p>
          <a:p>
            <a:r>
              <a:rPr lang="en-US" dirty="0" smtClean="0"/>
              <a:t>Tom and Joanne had four daughters Jenny, Cathy, Joanne and Rose</a:t>
            </a:r>
          </a:p>
          <a:p>
            <a:r>
              <a:rPr lang="en-US" dirty="0" smtClean="0"/>
              <a:t>Charles and Kristal had two sons and a daughter Chris, Hank and Jen</a:t>
            </a:r>
          </a:p>
          <a:p>
            <a:r>
              <a:rPr lang="en-US" dirty="0" smtClean="0"/>
              <a:t>John and Cynthia had a daughter Coral. Then he remarried and had a son named Herbert</a:t>
            </a:r>
          </a:p>
          <a:p>
            <a:r>
              <a:rPr lang="en-US" dirty="0" smtClean="0"/>
              <a:t>Thomas’s uncle (Jim), Coral, Joanne and Hank know that they have a disorder called sickle cell anemia </a:t>
            </a:r>
          </a:p>
        </p:txBody>
      </p:sp>
    </p:spTree>
    <p:extLst>
      <p:ext uri="{BB962C8B-B14F-4D97-AF65-F5344CB8AC3E}">
        <p14:creationId xmlns:p14="http://schemas.microsoft.com/office/powerpoint/2010/main" val="3116744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657014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Solve the Pedigree</a:t>
            </a:r>
            <a:endParaRPr lang="en-US" dirty="0"/>
          </a:p>
        </p:txBody>
      </p:sp>
      <p:sp>
        <p:nvSpPr>
          <p:cNvPr id="3" name="Content Placeholder 2"/>
          <p:cNvSpPr>
            <a:spLocks noGrp="1"/>
          </p:cNvSpPr>
          <p:nvPr>
            <p:ph idx="1"/>
          </p:nvPr>
        </p:nvSpPr>
        <p:spPr/>
        <p:txBody>
          <a:bodyPr/>
          <a:lstStyle/>
          <a:p>
            <a:r>
              <a:rPr lang="en-US" dirty="0" smtClean="0"/>
              <a:t>Is this autosomal or sex linked?</a:t>
            </a:r>
          </a:p>
          <a:p>
            <a:r>
              <a:rPr lang="en-US" dirty="0" smtClean="0"/>
              <a:t>Who are the known carriers?</a:t>
            </a:r>
          </a:p>
          <a:p>
            <a:r>
              <a:rPr lang="en-US" dirty="0" smtClean="0"/>
              <a:t>Circle the people who may be carriers</a:t>
            </a:r>
          </a:p>
          <a:p>
            <a:endParaRPr lang="en-US" dirty="0"/>
          </a:p>
        </p:txBody>
      </p:sp>
    </p:spTree>
    <p:extLst>
      <p:ext uri="{BB962C8B-B14F-4D97-AF65-F5344CB8AC3E}">
        <p14:creationId xmlns:p14="http://schemas.microsoft.com/office/powerpoint/2010/main" val="491756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8772097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First Make This Pedigree</a:t>
            </a:r>
            <a:endParaRPr lang="en-US" dirty="0"/>
          </a:p>
        </p:txBody>
      </p:sp>
      <p:sp>
        <p:nvSpPr>
          <p:cNvPr id="3" name="Content Placeholder 2"/>
          <p:cNvSpPr>
            <a:spLocks noGrp="1"/>
          </p:cNvSpPr>
          <p:nvPr>
            <p:ph idx="1"/>
          </p:nvPr>
        </p:nvSpPr>
        <p:spPr/>
        <p:txBody>
          <a:bodyPr/>
          <a:lstStyle/>
          <a:p>
            <a:r>
              <a:rPr lang="en-US" dirty="0" smtClean="0"/>
              <a:t>Jane Thompson had a husband Jack Thompson. They had three children, Keenan, Joe and Sarah</a:t>
            </a:r>
            <a:endParaRPr lang="en-US" dirty="0"/>
          </a:p>
          <a:p>
            <a:r>
              <a:rPr lang="en-US" dirty="0" smtClean="0"/>
              <a:t>Sarah had a husband named Robert and two children, Jackie and Michael</a:t>
            </a:r>
          </a:p>
          <a:p>
            <a:r>
              <a:rPr lang="en-US" dirty="0" smtClean="0"/>
              <a:t>Joe had a wife named Pricilla and they had four children named Anthony, Jack Jr, Christine and Edmund</a:t>
            </a:r>
          </a:p>
          <a:p>
            <a:r>
              <a:rPr lang="en-US" dirty="0" smtClean="0"/>
              <a:t>Keenan had a </a:t>
            </a:r>
            <a:r>
              <a:rPr lang="en-US" dirty="0" smtClean="0"/>
              <a:t>wife (Mary) </a:t>
            </a:r>
            <a:r>
              <a:rPr lang="en-US" dirty="0" smtClean="0"/>
              <a:t>they had one child Josephine</a:t>
            </a:r>
          </a:p>
          <a:p>
            <a:r>
              <a:rPr lang="en-US" dirty="0" smtClean="0"/>
              <a:t>Josephine, Jack Jr and Edmund all had albinism. </a:t>
            </a:r>
          </a:p>
        </p:txBody>
      </p:sp>
    </p:spTree>
    <p:extLst>
      <p:ext uri="{BB962C8B-B14F-4D97-AF65-F5344CB8AC3E}">
        <p14:creationId xmlns:p14="http://schemas.microsoft.com/office/powerpoint/2010/main" val="5721410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387093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Solve the Pedigree</a:t>
            </a:r>
            <a:endParaRPr lang="en-US" dirty="0"/>
          </a:p>
        </p:txBody>
      </p:sp>
      <p:sp>
        <p:nvSpPr>
          <p:cNvPr id="3" name="Content Placeholder 2"/>
          <p:cNvSpPr>
            <a:spLocks noGrp="1"/>
          </p:cNvSpPr>
          <p:nvPr>
            <p:ph idx="1"/>
          </p:nvPr>
        </p:nvSpPr>
        <p:spPr/>
        <p:txBody>
          <a:bodyPr/>
          <a:lstStyle/>
          <a:p>
            <a:r>
              <a:rPr lang="en-US" dirty="0" smtClean="0"/>
              <a:t>Is this autosomal or sex linked?</a:t>
            </a:r>
          </a:p>
          <a:p>
            <a:r>
              <a:rPr lang="en-US" dirty="0" smtClean="0"/>
              <a:t>Who are the known carriers?</a:t>
            </a:r>
          </a:p>
          <a:p>
            <a:r>
              <a:rPr lang="en-US" dirty="0" smtClean="0"/>
              <a:t>Circle the people who may be carriers</a:t>
            </a:r>
          </a:p>
          <a:p>
            <a:endParaRPr lang="en-US" dirty="0"/>
          </a:p>
        </p:txBody>
      </p:sp>
    </p:spTree>
    <p:extLst>
      <p:ext uri="{BB962C8B-B14F-4D97-AF65-F5344CB8AC3E}">
        <p14:creationId xmlns:p14="http://schemas.microsoft.com/office/powerpoint/2010/main" val="20937404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0488360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Next Problem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Queen Victoria was the world’s most famous carrier of hemophilia. Her son, Leopold and two carrier daughters (Alice and Beatrice), spread the gene fairly widely through the royal families through Europe and Russia. </a:t>
            </a:r>
            <a:endParaRPr lang="en-US" dirty="0" smtClean="0"/>
          </a:p>
          <a:p>
            <a:r>
              <a:rPr lang="en-US" dirty="0" smtClean="0"/>
              <a:t>Hemophilia is a sex linked trait</a:t>
            </a:r>
          </a:p>
          <a:p>
            <a:r>
              <a:rPr lang="en-US" dirty="0" smtClean="0"/>
              <a:t>Victoria </a:t>
            </a:r>
            <a:r>
              <a:rPr lang="en-US" dirty="0" smtClean="0"/>
              <a:t>was married to Albert</a:t>
            </a:r>
          </a:p>
          <a:p>
            <a:r>
              <a:rPr lang="en-US" dirty="0" smtClean="0"/>
              <a:t>They had 6 children Edward, Alice, Christopher, Leopold. Mary and Beatrice. Leopold had hemophilia.</a:t>
            </a:r>
          </a:p>
          <a:p>
            <a:r>
              <a:rPr lang="en-US" dirty="0" smtClean="0"/>
              <a:t>Edward had one son and he was phenotypically normal</a:t>
            </a:r>
          </a:p>
          <a:p>
            <a:r>
              <a:rPr lang="en-US" dirty="0" smtClean="0"/>
              <a:t>Alice had two sons and a daughter. Her second son had the disease.</a:t>
            </a:r>
          </a:p>
          <a:p>
            <a:r>
              <a:rPr lang="en-US" dirty="0" smtClean="0"/>
              <a:t>Leopold had a daughter and a grandson. His grandson had the disease</a:t>
            </a:r>
          </a:p>
          <a:p>
            <a:r>
              <a:rPr lang="en-US" dirty="0" smtClean="0"/>
              <a:t>Beatrice had a daughter and two sons. Her two sons had the disease. </a:t>
            </a:r>
            <a:endParaRPr lang="en-US" dirty="0"/>
          </a:p>
        </p:txBody>
      </p:sp>
    </p:spTree>
    <p:extLst>
      <p:ext uri="{BB962C8B-B14F-4D97-AF65-F5344CB8AC3E}">
        <p14:creationId xmlns:p14="http://schemas.microsoft.com/office/powerpoint/2010/main" val="24925043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114903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Now Solve the Pedigree</a:t>
            </a:r>
            <a:endParaRPr lang="en-US" dirty="0"/>
          </a:p>
        </p:txBody>
      </p:sp>
      <p:sp>
        <p:nvSpPr>
          <p:cNvPr id="3" name="Content Placeholder 2"/>
          <p:cNvSpPr>
            <a:spLocks noGrp="1"/>
          </p:cNvSpPr>
          <p:nvPr>
            <p:ph idx="1"/>
          </p:nvPr>
        </p:nvSpPr>
        <p:spPr/>
        <p:txBody>
          <a:bodyPr/>
          <a:lstStyle/>
          <a:p>
            <a:r>
              <a:rPr lang="en-US" dirty="0" smtClean="0"/>
              <a:t>Is this autosomal or sex linked?</a:t>
            </a:r>
          </a:p>
          <a:p>
            <a:r>
              <a:rPr lang="en-US" dirty="0" smtClean="0"/>
              <a:t>Who are the known carriers?</a:t>
            </a:r>
          </a:p>
          <a:p>
            <a:r>
              <a:rPr lang="en-US" dirty="0" smtClean="0"/>
              <a:t>Circle the people who may be carriers</a:t>
            </a:r>
          </a:p>
          <a:p>
            <a:endParaRPr lang="en-US" dirty="0"/>
          </a:p>
        </p:txBody>
      </p:sp>
    </p:spTree>
    <p:extLst>
      <p:ext uri="{BB962C8B-B14F-4D97-AF65-F5344CB8AC3E}">
        <p14:creationId xmlns:p14="http://schemas.microsoft.com/office/powerpoint/2010/main" val="7967243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459318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TotalTime>
  <Words>360</Words>
  <Application>Microsoft Office PowerPoint</Application>
  <PresentationFormat>Widescreen</PresentationFormat>
  <Paragraphs>35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Pondering Pedigree Problems</vt:lpstr>
      <vt:lpstr>First Make This Pedigree</vt:lpstr>
      <vt:lpstr>PowerPoint Presentation</vt:lpstr>
      <vt:lpstr>Now Solve the Pedigree</vt:lpstr>
      <vt:lpstr>PowerPoint Presentation</vt:lpstr>
      <vt:lpstr>Next Problem</vt:lpstr>
      <vt:lpstr>PowerPoint Presentation</vt:lpstr>
      <vt:lpstr>Now Solve the Pedigree</vt:lpstr>
      <vt:lpstr>PowerPoint Presentation</vt:lpstr>
      <vt:lpstr>Third One</vt:lpstr>
      <vt:lpstr>PowerPoint Presentation</vt:lpstr>
      <vt:lpstr>Now Solve the Pedigree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Pondering Pedigree Problems</dc:title>
  <dc:creator>Owdij, Michael</dc:creator>
  <cp:lastModifiedBy>Owdij, Michael</cp:lastModifiedBy>
  <cp:revision>10</cp:revision>
  <dcterms:created xsi:type="dcterms:W3CDTF">2014-12-11T17:03:42Z</dcterms:created>
  <dcterms:modified xsi:type="dcterms:W3CDTF">2017-02-11T11:41:46Z</dcterms:modified>
</cp:coreProperties>
</file>