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4" r:id="rId6"/>
    <p:sldId id="260" r:id="rId7"/>
    <p:sldId id="261" r:id="rId8"/>
    <p:sldId id="267" r:id="rId9"/>
    <p:sldId id="262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11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41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28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74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74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0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375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39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31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24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318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F9DAB-D3E5-4D8C-AD0E-33B57C02D600}" type="datetimeFigureOut">
              <a:rPr lang="en-US" smtClean="0"/>
              <a:t>10/21/2013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98BF7-A99B-443C-96C6-76189BC3A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5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Plasma Membrane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33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Plasma Membrane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last major thing in the cell membrane is cholesterol</a:t>
            </a:r>
          </a:p>
          <a:p>
            <a:r>
              <a:rPr lang="en-US" dirty="0" smtClean="0"/>
              <a:t>This helps stabilize the membrane at temperatures that are too high and too low</a:t>
            </a:r>
          </a:p>
          <a:p>
            <a:r>
              <a:rPr lang="en-US" dirty="0" smtClean="0"/>
              <a:t>It makes it less viscous at high temperatures and less rigid at low temperatures</a:t>
            </a:r>
            <a:endParaRPr lang="en-US" dirty="0"/>
          </a:p>
        </p:txBody>
      </p:sp>
      <p:pic>
        <p:nvPicPr>
          <p:cNvPr id="8194" name="Picture 2" descr="http://citadel.sjfc.edu/students/cmg03165/e-port/vsg/Cell%20Membran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438400"/>
            <a:ext cx="3862388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842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Outer Organelle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is one organelle that we did not learn about with Cell As A City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plasma membrane </a:t>
            </a:r>
            <a:r>
              <a:rPr lang="en-US" dirty="0" smtClean="0"/>
              <a:t>is an organelle that surrounds, protects and supports the cell</a:t>
            </a:r>
          </a:p>
          <a:p>
            <a:r>
              <a:rPr lang="en-US" dirty="0" smtClean="0"/>
              <a:t>It is the barrier between the environment and the rest of the cell</a:t>
            </a:r>
          </a:p>
        </p:txBody>
      </p:sp>
      <p:pic>
        <p:nvPicPr>
          <p:cNvPr id="4098" name="Picture 2" descr="http://legacy.hopkinsville.kctcs.edu/instructors/Jason-Arnold/VLI/Module%202/m2cellstructure/f4-05_a_model_of_the_pl_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4158902" cy="283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17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Outer Organelle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plasma membrane also acts as a barrier that is selectively permeable </a:t>
            </a:r>
            <a:endParaRPr lang="en-US" dirty="0"/>
          </a:p>
          <a:p>
            <a:r>
              <a:rPr lang="en-US" dirty="0" smtClean="0"/>
              <a:t>Something that is </a:t>
            </a:r>
            <a:r>
              <a:rPr lang="en-US" b="1" dirty="0" smtClean="0"/>
              <a:t>selectively permeable </a:t>
            </a:r>
            <a:r>
              <a:rPr lang="en-US" dirty="0" smtClean="0"/>
              <a:t>allows some substances across, while denying others</a:t>
            </a:r>
          </a:p>
          <a:p>
            <a:r>
              <a:rPr lang="en-US" dirty="0" smtClean="0"/>
              <a:t>The plasma membrane acts like a bouncer at a concert</a:t>
            </a:r>
          </a:p>
          <a:p>
            <a:endParaRPr lang="en-US" b="1" dirty="0" smtClean="0"/>
          </a:p>
        </p:txBody>
      </p:sp>
      <p:pic>
        <p:nvPicPr>
          <p:cNvPr id="1026" name="Picture 2" descr="http://instructional1.calstatela.edu/lkamhis/tesl565_sp11/gimbrone_zabayle/bounc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9" y="2133600"/>
            <a:ext cx="3467099" cy="346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43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Outer Organelle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size of objects determines if they can fit through the plasma membrane</a:t>
            </a:r>
          </a:p>
          <a:p>
            <a:r>
              <a:rPr lang="en-US" dirty="0" smtClean="0"/>
              <a:t>Larger objects cannot fit through the plasma membrane</a:t>
            </a:r>
          </a:p>
          <a:p>
            <a:r>
              <a:rPr lang="en-US" dirty="0" smtClean="0"/>
              <a:t>Smaller objects fit through the small openings in the plasma membrane</a:t>
            </a:r>
            <a:endParaRPr lang="en-US" dirty="0"/>
          </a:p>
        </p:txBody>
      </p:sp>
      <p:pic>
        <p:nvPicPr>
          <p:cNvPr id="5" name="Picture 2" descr="http://www.citizenorange.com/orange/2007/12/13/Semipermeable_membrane-thumb-734x55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362200"/>
            <a:ext cx="3854767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47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6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Plasma Membrane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0" y="2590800"/>
            <a:ext cx="4038600" cy="3962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This plasma membrane has several things that make it up </a:t>
            </a:r>
          </a:p>
          <a:p>
            <a:r>
              <a:rPr lang="en-US" dirty="0" smtClean="0"/>
              <a:t>This combination of materials is called a </a:t>
            </a:r>
            <a:r>
              <a:rPr lang="en-US" b="1" dirty="0" smtClean="0"/>
              <a:t>fluid mosaic</a:t>
            </a:r>
            <a:r>
              <a:rPr lang="en-US" dirty="0" smtClean="0"/>
              <a:t> model</a:t>
            </a:r>
          </a:p>
          <a:p>
            <a:r>
              <a:rPr lang="en-US" dirty="0" smtClean="0"/>
              <a:t>This is because at room temperature the plasma membrane is the same viscosity as vegetable oil and has many things in it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8381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So lets take a look at the membrane…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2" name="Picture 4" descr="https://junoed.com/files/113553/membrane_label_workshee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" t="4635" b="8889"/>
          <a:stretch/>
        </p:blipFill>
        <p:spPr bwMode="auto">
          <a:xfrm>
            <a:off x="304800" y="2213690"/>
            <a:ext cx="4114800" cy="287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8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Plasma Membrane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 lets look at the phospholipids in the plasma membrane</a:t>
            </a:r>
          </a:p>
          <a:p>
            <a:r>
              <a:rPr lang="en-US" b="1" dirty="0" smtClean="0"/>
              <a:t>Phospholipids</a:t>
            </a:r>
            <a:r>
              <a:rPr lang="en-US" dirty="0" smtClean="0"/>
              <a:t> are lipids that have a hydrophilic head and a hydrophobic tail</a:t>
            </a:r>
          </a:p>
          <a:p>
            <a:r>
              <a:rPr lang="en-US" dirty="0" smtClean="0"/>
              <a:t>They are exceptional at letting water across the membrane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71600"/>
            <a:ext cx="409607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62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Plasma Membrane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phospholipids have saturated and unsaturated bonds</a:t>
            </a:r>
          </a:p>
          <a:p>
            <a:r>
              <a:rPr lang="en-US" dirty="0" smtClean="0"/>
              <a:t>This prevents them from packing together too tightly</a:t>
            </a:r>
          </a:p>
          <a:p>
            <a:r>
              <a:rPr lang="en-US" dirty="0" smtClean="0"/>
              <a:t>This allows the movement of small molecules through small gaps in the cell membrane</a:t>
            </a:r>
            <a:endParaRPr lang="en-US" dirty="0"/>
          </a:p>
        </p:txBody>
      </p:sp>
      <p:pic>
        <p:nvPicPr>
          <p:cNvPr id="6" name="Picture 2" descr="http://www.biologycorner.com/resources/lipidbilay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800"/>
            <a:ext cx="4005282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63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Plasma Membrane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Also inside the membrane are proteins that have different responsibilities for the cell</a:t>
            </a:r>
          </a:p>
          <a:p>
            <a:r>
              <a:rPr lang="en-US" dirty="0" smtClean="0"/>
              <a:t>These proteins </a:t>
            </a:r>
            <a:r>
              <a:rPr lang="en-US" dirty="0" smtClean="0"/>
              <a:t>many functions including transport and recognition </a:t>
            </a:r>
            <a:endParaRPr lang="en-US" dirty="0"/>
          </a:p>
        </p:txBody>
      </p:sp>
      <p:pic>
        <p:nvPicPr>
          <p:cNvPr id="5" name="Picture 4" descr="https://junoed.com/files/113553/membrane_label_workshee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" t="4635" b="8889"/>
          <a:stretch/>
        </p:blipFill>
        <p:spPr bwMode="auto">
          <a:xfrm>
            <a:off x="304800" y="2213690"/>
            <a:ext cx="4114800" cy="2878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19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306</Words>
  <Application>Microsoft Office PowerPoint</Application>
  <PresentationFormat>On-screen Show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Plasma Membrane</vt:lpstr>
      <vt:lpstr>The Outer Organelle</vt:lpstr>
      <vt:lpstr>The Outer Organelle</vt:lpstr>
      <vt:lpstr>The Outer Organelle</vt:lpstr>
      <vt:lpstr>Demo</vt:lpstr>
      <vt:lpstr>The Plasma Membrane</vt:lpstr>
      <vt:lpstr>The Plasma Membrane</vt:lpstr>
      <vt:lpstr>The Plasma Membrane</vt:lpstr>
      <vt:lpstr>The Plasma Membrane</vt:lpstr>
      <vt:lpstr>The Plasma Membrane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9</cp:revision>
  <dcterms:created xsi:type="dcterms:W3CDTF">2013-09-20T10:48:19Z</dcterms:created>
  <dcterms:modified xsi:type="dcterms:W3CDTF">2013-10-21T15:58:18Z</dcterms:modified>
</cp:coreProperties>
</file>