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620D9-7DA1-47EE-8B12-D454C853522F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AB8322-2A0A-4DB3-BAFA-9B24A90EC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034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AB8322-2A0A-4DB3-BAFA-9B24A90EC34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72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97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68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14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66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68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38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89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045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0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8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47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AAFD8-6FF2-41B3-AD35-CDE43C894FD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427A-BE6D-4E03-BC78-53763F7979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92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two types of vascular tissue</a:t>
            </a:r>
          </a:p>
          <a:p>
            <a:r>
              <a:rPr lang="en-US" b="1" dirty="0" smtClean="0"/>
              <a:t>Xylem</a:t>
            </a:r>
            <a:r>
              <a:rPr lang="en-US" dirty="0" smtClean="0"/>
              <a:t> are dead cells that form microscopic tubes that send nutrients and water from the roots</a:t>
            </a:r>
          </a:p>
          <a:p>
            <a:pPr lvl="1"/>
            <a:r>
              <a:rPr lang="en-US" dirty="0" smtClean="0"/>
              <a:t>“Roots to Shoots”</a:t>
            </a:r>
          </a:p>
          <a:p>
            <a:r>
              <a:rPr lang="en-US" b="1" dirty="0" smtClean="0"/>
              <a:t>Phloem</a:t>
            </a:r>
            <a:r>
              <a:rPr lang="en-US" dirty="0" smtClean="0"/>
              <a:t> consist of (mostly) living cells that distributes sugars through the plant</a:t>
            </a:r>
          </a:p>
          <a:p>
            <a:pPr lvl="1"/>
            <a:r>
              <a:rPr lang="en-US" dirty="0" smtClean="0"/>
              <a:t>“Leaves give these”</a:t>
            </a:r>
            <a:endParaRPr lang="en-US" dirty="0"/>
          </a:p>
        </p:txBody>
      </p:sp>
      <p:pic>
        <p:nvPicPr>
          <p:cNvPr id="9218" name="Picture 2" descr="http://static.diffen.com/uploadz/6/6e/Xylem-and-Phlo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22624"/>
            <a:ext cx="4267200" cy="269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27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Reproduction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Reproduction on land is challenging for a plant</a:t>
            </a:r>
          </a:p>
          <a:p>
            <a:r>
              <a:rPr lang="en-US" dirty="0" smtClean="0"/>
              <a:t>It must mate to exchange its information without moving</a:t>
            </a:r>
          </a:p>
          <a:p>
            <a:r>
              <a:rPr lang="en-US" dirty="0" smtClean="0"/>
              <a:t>Their embryos must be kept protected from drying out</a:t>
            </a:r>
          </a:p>
          <a:p>
            <a:r>
              <a:rPr lang="en-US" dirty="0" smtClean="0"/>
              <a:t>The plant has to get its next generation away from its valuable resources</a:t>
            </a:r>
            <a:endParaRPr lang="en-US" dirty="0"/>
          </a:p>
        </p:txBody>
      </p:sp>
      <p:pic>
        <p:nvPicPr>
          <p:cNvPr id="10242" name="Picture 2" descr="http://i1.ytimg.com/vi/ExaQ8shhkw8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40" y="2514600"/>
            <a:ext cx="4442177" cy="249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3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Flowering plants produce </a:t>
            </a:r>
            <a:r>
              <a:rPr lang="en-US" b="1" dirty="0" smtClean="0"/>
              <a:t>pollen grains</a:t>
            </a:r>
          </a:p>
          <a:p>
            <a:r>
              <a:rPr lang="en-US" dirty="0" smtClean="0"/>
              <a:t>These pollen grains contain a male gamete</a:t>
            </a:r>
          </a:p>
          <a:p>
            <a:r>
              <a:rPr lang="en-US" dirty="0" smtClean="0"/>
              <a:t>These male gametes are dispersed through the air or by animals</a:t>
            </a:r>
          </a:p>
          <a:p>
            <a:r>
              <a:rPr lang="en-US" dirty="0" smtClean="0"/>
              <a:t>Pollen must travel to a new part of a plant to fertilize</a:t>
            </a:r>
            <a:endParaRPr lang="en-US" dirty="0"/>
          </a:p>
        </p:txBody>
      </p:sp>
      <p:pic>
        <p:nvPicPr>
          <p:cNvPr id="11266" name="Picture 2" descr="http://media.treehugger.com/assets/images/2011/10/pollen-helps-allergies-ph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4577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75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Reproduction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Once the pollen reaches the female part of a plant, a zygote is formed</a:t>
            </a:r>
          </a:p>
          <a:p>
            <a:r>
              <a:rPr lang="en-US" dirty="0" smtClean="0"/>
              <a:t>The developing embryo remains attached to the plant and is fed by the parent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290" name="Picture 2" descr="http://www.socialearth.org/wp-content/uploads/2009/07/FruitTre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86000"/>
            <a:ext cx="449513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64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Eventually the embryo is detached from the plant</a:t>
            </a:r>
          </a:p>
          <a:p>
            <a:r>
              <a:rPr lang="en-US" dirty="0" smtClean="0"/>
              <a:t>If the embryo starts to germinate too close to the parent plant, it would have to compete for resources</a:t>
            </a:r>
          </a:p>
          <a:p>
            <a:r>
              <a:rPr lang="en-US" dirty="0" smtClean="0"/>
              <a:t>This means somehow the embryo needs to be carried away from the plant</a:t>
            </a:r>
            <a:endParaRPr lang="en-US" dirty="0"/>
          </a:p>
        </p:txBody>
      </p:sp>
      <p:pic>
        <p:nvPicPr>
          <p:cNvPr id="13314" name="Picture 2" descr="http://www.arbopals.com/images/arbopedia/ash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480" y="2438400"/>
            <a:ext cx="4412285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098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Flowers are a bit deceiving</a:t>
            </a:r>
          </a:p>
          <a:p>
            <a:r>
              <a:rPr lang="en-US" dirty="0" smtClean="0"/>
              <a:t>Most people think that flowers are a beautiful and sweet smelling thing that a plant produces for every other organism can enjoy</a:t>
            </a:r>
          </a:p>
          <a:p>
            <a:r>
              <a:rPr lang="en-US" dirty="0" smtClean="0"/>
              <a:t>Flowers have a purpose that is set aside for the plant</a:t>
            </a:r>
            <a:endParaRPr lang="en-US" dirty="0"/>
          </a:p>
        </p:txBody>
      </p:sp>
      <p:pic>
        <p:nvPicPr>
          <p:cNvPr id="1026" name="Picture 2" descr="http://photo.elsoar.com/wp-content/images/Beautiful-Flowers-Images-Gallery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645" y="1981200"/>
            <a:ext cx="4205853" cy="318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22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Flowers have a bright and sweet smelling appearance to attract organisms to the flower</a:t>
            </a:r>
          </a:p>
          <a:p>
            <a:r>
              <a:rPr lang="en-US" dirty="0" smtClean="0"/>
              <a:t>It is a devious ploy to help organisms notice them and be attracted to them</a:t>
            </a:r>
          </a:p>
          <a:p>
            <a:r>
              <a:rPr lang="en-US" dirty="0" smtClean="0"/>
              <a:t>Imagine trying to find these flowers in a forest 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VFRUXGBwaGBgXGRgXHRcYFxwXFxgcHBYYHCggGBwlHBcUITEhJSkrLi4uGB8zODMsNygtLisBCgoKDg0OGxAQGywkICQsLCwsLCwsLCwvLCwsLCwsLCwsLCwsLCwsLCwsLCwsLCwsLCwsLCwsLCwsLCwsLCwsLP/AABEIAKwBJQMBIgACEQEDEQH/xAAcAAACAgMBAQAAAAAAAAAAAAAEBQMGAAECBwj/xABAEAABAgQEAwYFAwIDCAMBAAABAhEAAwQhBRIxQVFhcQYigZGhsRMywdHwQlLhFGIjcvEHFjNDgpKiwoOy0hX/xAAaAQADAQEBAQAAAAAAAAAAAAABAgMABAUG/8QAJBEAAgICAgICAwEBAAAAAAAAAAECEQMhEjEEQSJREzJxFLH/2gAMAwEAAhEDEQA/AK1mjM0dVVQFqcISgcEu0Ry05iANy3nHiHztDvs/g3xjnX8g/wDI/aLhkBCXICU6jjwiKikhCUoTYAQkxeuMxZSn5Rw3hWxLHFRjUtDhCMxPNgPCG+EYOtSP6hYSVn5Ukd1I48zFf7MYN8SYCRYFy8XXHsVTIl5EEPw4D6RXHFNOUui2KKacpdIq2K1c2WTOQonKWUgnQcuI9obYTWU9YgZmCuNoSzcRCu9bNoRx8Ip1dOVTzcyCQhRJIGgOtoSMtiRlv7PTqrDFSSFE5kaA7vzjVKLnpFe/3o+NTgLN0qSfVvrDqmm90HYhurX+0FuN6C3G/iYpFyRECyN3MTV6wkOXy2dv0vuRwiMS0s6SFA6EQrFZDmb9MdS6oC/4IGqEEA5SxEASp6lKBSAVD5iD3G/uP2hRLLLWoRMQBqW09Io+NUPwtDpr1h6MUY5Zf+LMNnFkjj4fjwHjKEmWsPmUlsx/uL+Qgt2Fu9iBGOTpaAErtwUApn6wwp8fmKF8j9P5ivTxYxJTOWA1NgBvGrQWtDmonqXcl/zhtC/+sAc37un+ZwwgurosqQkr736khrcn3MQV2QSSnfbThy94yFRCntROCyskF/0kWAGgA2A5RKrtUtWjJ/yh/wD7PFWJialkKWWFucUcF2XcF2XnCu0yGaabn9WUMPAQ3pq1CnyLSroQ/kYo1PhqA2dSjxALfzB6cOkFmC/+4/WJuiTouAnhSwkXUflSCMyt7B9g99LQB2g/q6c5smVH70HP5lu74geMc4KZVOc0uWM5sSoqJbVg+nhFop+0AsCzHUG45h+nGGjx9jR4PtlJwiqWpRmzV91mzLVYHxNoixDtbJQ+R5quVk+Kj9BD7tF2JkVYK6UiTN1yf8tZ6foPMW5R5ZXU8yRMVLmoKFpsUkN/qOYsYf8AGUWH32Of95alwpEwhy5SwYb7jSPRuxOIqnIBWSTuTxjx1NRF07KYwUSwAWuYDXHYJLjTPSsVpQz2hRVYeJktSVBwREcntAJrJmAKHrBKWKSULLP8h+8CTUnaFk4ydo8qxvCVyF5VaG6TxELg8eq4rh6aqWE2C0l0n3EVWs7KTk/pzDlGUjKRX8Nopk5YQhLn0A4k7RcaLAU03+JNWFLGiRoD9YQUiJtOokZkvYuGhxRSFTlErKmAcn6AwsmLKRpMiZOKlJD3udNdo1DjOAAlIZI0A/LmMhSZ5+Ew+7M4fnXnOiPU7QoQhzF/w6mEmUlO7X67mGbKNnFfP+GhStzZPUwP2bw34jWJL6wDiVQZs0JGifeL52TpcqQrzjQjylRscOUlEYJpUU0oqGreseZ9pMYMxRe/pFt7eVhYJB0e3WPNawEmKZWuXFdIpnkuXGPSMp60pNiYJxKYJiS3BjuxsXEKSWiQVLa7iJ0T4g1PUlKVJ3FvtHpdDWJ/p5alFgePFhv4x5bVFjY6iPQsHyqpky1gMlCVF7MT/BTBl9hkvYyUlZ1UFJ2zd0gHbOPmHURymmUi8tB/6VJ9rCFM2RNlh5SypOwBdh0MBnF52hU3gPtCE7HdVKUfmQtZ4B8viUgQMujUQPirTLRskN7D3uYXqxSYoAFVuViepGsDLmk7xjDaZiSJaSmSm/7jr/P5aJcFpwZKlLvmWTfgkX9XhAAVEAXJLAcSYfYvN+BTiWNWy/VZ8384xip1QclhqSw66ROmaJCWY/FIuf2A7Dm2vl1JpJTAzDt8vVtfAQirZ4csT435Qy3oeO9E02sOpP4Y0qa4uepJ6s3gYT/FdV9B42iCbUkk/wCnoIooFViGpShmI32LxPLXl5eP5zhNSzC9oaSZbfMH/Lbaco0lRpRrsLlVA1AgyVVlxcDpAqJSRc2+kSfFAFm/PeJsixvKxFZNyfeG1FWAnv5T6cOForEueHDm0MqZQ2LvyhRei300u7pU3rYt48I6xfCZVUkIqUAt8kwO6PEEFSeKX8oCw8k2BBA5Nbw94sSKckXG1lJu0Vx36LY2/R45jGFmnm/CXIll/kUDMZadlJVn09oKp5QSnuoyHgCVA9M1wfEx6Bi1NKmIMuaHS5KVby1n9Q3biN4pc6kMtRSTYHXZtiDwaBJizkRyKpoa0eJqTz/jaK4mZcnn7wfTzWiZNotcuoCh8SWbcNweBG0FKxNhcF4q02jX/wAWncTD8ybMocgbQ4qvWNZrroblYmDQRBVMhDBg/tG8PmdzpC+rnFSvRoLYW9HPxUJDrID6eEZFe7Qzs03LsgN46n85RkAFHGD04Kwo6JItxOz8BFjnznSWvz+0L8Lky1U+ZKgoK3+h4NDSmp+6Ejg3gIzM+wTCMPJmOzvqY9Do5ORLcvwwrwOhYJUBcWIh3PDA8NuUdGGFKzrwY6XIovbAOu22vH30il1Avr0i4dpSCokX4xTqwgHjEHtnK3chbOMQvxiSqLnhAwGYtudIokVSJ5VOFqCTYAuo8EjU/TxEW7s/iOacUrHcmggDkAzcPlHpFWl2GVN3+Y8SNB0ENKmQUypag4uRaFkLJnc8zKeaqWFKAB7t9Un5S3MQXKniaGmEZtlfQwJIqhOAlzicyfkmakDgofqHrBCMHm/pAWNiggv5sfSFYjRDOkqSWjgTIb0tDPQbpAHBZDe7w1lyJKWUQkzOIGh5P7tAAA4fSCQkzZvz/pT+1/8A2PpC+ppJ9QcwQW2JsAOph7nDu19iq59bDwjiqrciStTnlxJsBGNZW8ZeVKSgm6RduJ1v5xWaGcTNScqVXchYdJAuX8AdLwx7V4hmWz6bfSFmCTgpa3syP/ZI9nHjFor42XhGouQ9k0wYlICAXsHDeOphYug+O6U5RNGh0EwcD/dwO8S1FYpVhZOw4CIQN94VWtgVrYJ/TqlKyrSQRrbX+IMRUHbw/Noe0WNS1JyVUsLH72BPiN+ov1hlT9l6aeM1Op+SS7dUm6fGC5X2ZyvtFR+IdweXCCkIO5iyL7JLHy7cR9owdnJulvAfxCNiNlbdrNeCaacp2BMNT2cmvd+UF0/Z+Z+f6wLFskwOpIId26fVovuFVoUnoW4xRFS0SnEyfJQdwqYl/wDtd/SIldpZMs2mhXNIV75b/wAw0JSi7HxylB3R6TX0Eucggs7WPAtHlHaikVLVkU4KVNyKVXSffz5ROj/aLLSqyljon6RvGu1lPVS+9nStmCshKSfmSFAaaHjqYpN8t1TK5Hz3VP8A6V5CWgmREKVuT3gRxALHzAPmIIpmfj1+0RZBj3Cls0GVQZukK6U3tDCbMCglWuo8v4aFECMOnNmD7RElYK321geTMZQMRyu6taf2v5KGYe8YxFSSArMpV8xJjcGyMPKhqUpFksfP7eEZGMea9l8VVJXYug/Mk6Hn1j2jAwFofV7joY+fKCeyxztHtPYXFEqAl/qQE2PAhxHTljUrOzPGppl/o5eVyN9Y3VKDO7R0iZbWA6qYA4OvGKt1GizaUaKb2lLLsNXbn/MU+uvcsIv2P5SjvX8bdeUee1jPpbaONrZwP9hXVJLRNhNIZhU2w8n/ANIhnTCxSCcpILcxG8KxIyJmcBxopOjjysecU3WitNrRZKfBAgvdRB0005t0iSrCSnItKkjWxB04Wjs45JWjMkq5swUg7OH63uDA6cZKkspIWAXzAMbaEpMTd+yLT9mIwiWWUFTAdicrHwF4Mp5ZR/zC3Bv5tAJxRP8Ad+eMbTiKOBgbBsbKq76eccmr5DyhSMSS+hbj/ETiqQf1CBQKO59XNPyKAH+UP6kwHNkzVHvrzNcBzc7WIYQWltiI7KYIbPPMZlTQsmYhSXNn0PQix8IL7OUyu9M0SRkfmb/bzi1YrNTkMtSc+bY6dX4wdS0Mr+nSPhhFrBLgvx8uMWeX41Rd57hVFYytE0qjmLDoQojjoPM2gzGsNyhHwwoqWvKA7vYnh+Xh/JRkQlL2SkB+LAAnx1iberJuWrKnVYYtCQpW4fpyMAJUUkKSSlQ0IJBHQi4i+T0guDcRVcXw4oLj5Tp9oMZfYYz+wqg7cVsq3xRMHCakL9fm9YPR/tIrP2U5/wDjP0VFSVLjlVvcmK8mWUmWSr7d1i3ZUuWP7JYt0Kniv4hi0yb/AMWauZyUSR4DQQtVNVMLCyfUxOmnbW3qYNV2Fxrs5B5NA9dOKQ3G/hD2VQoRJTOmkstRShI1OWylEOLDhZzuIw01Iu5XNUTrmCUeQSS3nGUknZlNJ20VJKrxYcImpIY76dRBU7Aqc/Jm83iKRg+U2UWG7QZ5IyQcmWE0NpMl2YtBkmmYFRIAG5LQPKqpcoBznUNh9TtvANbWKmnvaDRIsB4cecc9NnKk2NDiqU2QAf7iLDw1MM8OzfCJUrMSskEcGSNNtIW4dhCSkFZLm7bdI1jYylDWYWba8DXSBrpDhM3lHFdchYLKWMnk/wBLQPRz86E37x1HMcvKC5CcwKd0l+ja/WFFCKOuUE5SLpt5NGRBOUMxFv8AWMjGPHKJOZaW4v4C5i2U2MLlTJc5ADhwRsocD4RX6KmZL8faDFnuN4x35akz0s1Ske39m+1cmqQAFMoapJ7yT9RzhpWzHH7hHzjLnFJBBII0IsR4iH1D21rJVhOzjgsBXqb+sTcJdIm8cqpHo2LTFJBcODrx9Yp1evMbaPpGpH+0QqtPlAg/ql2P/aqx8xBDInpzyVBQ6MQ+yhqNIg4OPZzSxyg7aEk9MR1NOlKUFlhRfM7ZSP05d/ODKiSAWMQyEKmKCBmURxuAB7CGTHixYqYxfyaGOG1pIzbix5w5pMElousCYr/xHhv4+UFLqkIDBh/akAe1o0pp6BLJFqqOEUWcORl3vz5Rhw21lB+hgmmnEjMU2Oj78T0jidiCUlmvwES2R2DDDJhLAAvzA92joYWvcDzH0iY4uNSD4t94wYqhVnI/OUbYdkP/APOu2YPq2sTJoFAd1bngzerxJL0Kn+IRpoCAddLGNyKoEsNeBsfKNsFi5ZLspNwdN4dSJjgRHMlpWGUOh3H8co3Kk5Rq44j8tAAwyYoMHYkaW01BPKxI8TA4XGqkaGIkRjBSjYdB9o6nyEqCEqD2KvHQe5iObt0EEzhZJ5fnreAYr+JYOGKpY01EVisklsvE3j0OUrXwHrCLF6BIlKmgd75j4n+RFISopCdMqM6b8PupDq9BEbrIdz4R3Llhe7GJF0swCwfoY6NHVaX9OJc4myi4ETBG4iKmo17iCxJa0K2hZNeiF+DiNlRO5PjGyLxsJgCmSod4NQZjmOg9YAoKIrWBt9It8mUEJAG0TnIlORilBIc2AEIK1apyisA5dB0EMMZWSkS0B1KuRyH8+0E04CEJSzMLwi1smtbFVDiHwxkYJN3U1y/h4PDPD5/eDHXm8JsQT37bwBMqlIPdLGGqxuNj3GUHO43HtGRNKmAoTmN2vGQot0UKQp0Jbg3lGEWjiUcob8vDPCPhKU8xso1B3f3jrlrZ3SdWxIY0YudX2dlTLy1ZOjKTFZxjBZki57yT+oO3Q8IMMkZaDjyxk69iyGvZysMua4O1+Y3hOyjtBeHSVZ0sNS3nFZr4uy2RJxaZ6AvLOYb77W49YmlJSgZUBh7niTuYGwwZZd/m0OosOvHWCpSXMec9HlP6F9fUkFhbjEeGyMynOgufp5w0nYcFDnEMqUZaCDq5JbyH5zg3oN6Oq2ryjToOEJzOu+pME1SQPm7yzsdE+ECBBU52HqeEFDRQOvvG7mJJUgbqI6B/rBpoynhz2A5PuekBVNODYzVA/tlpJP39IZOxk70EyZ6En/iKHgB9YZZRMDhQKtlCx8orpwtOyZ/VST7ZRGSQuUe4o/5S4PkYzin7M4J9MsMqrKTlmWPGGKJvPxELKOpTPlkFgRa4uk8uEcSZipSsitDofqIm0TaG4SCTdn1Gx8P0npGUqL9IhBa5Nonw9QdQ0JL9Tp7NAFNTJjqUOHsbj6jwggTLJ/N4SYvPMqZLmkHIQUr89eosfCGCZlvzQ6RmvYWvYVOLFtneOKhAWlQPyqDHk9j9DHC1uAfA/Tz08uMRCexCTZ/lPHl1gAERwaUCR8VAIsQQQQ3UxPIoqYHvTc54B29H94MrsLROUFOytDzbR+Y9RAivgyrXURqGyjxe8Uu0U5NrsJWhKhllpYcdBCxdG5IT3uYhrS0s2fr3JflbkN4Z5EoASgWHrAuhbop8+iUhswZ4Mw3Dc91ae8OVSUzTmV8qLJ5nUnpoPCJgw00jOTC5ujcuQlIDABrR0uYA7lgLk8BHBmWhfiE9JQQQrvWSdidj01tC0ISUJzqVNIZ7J5AQTWJzjVlfu49RvHEtOVIAa0bCoxhBiaFIbMQX0Z/rC0pdQht2sByyykOLv1gLCSJlzqIqv1svH9bD6p2Sx2/PrG4MEhJ1/wBIyEslZVF4dllgzCy1nupf3ieRhiUovMSDw18zAHaAstKXfKkDxhe61WBJAjqUXJXZ2qEpRuywypqkKGRaRzBsYfya8LGSckJJ1e6VeMeeJBiydmq5z8KZ3kHR/wBJ67CEyYqVk8uGlYdU9mlXMtinYPcfeApUpchYVlYjiIs9DU/DLXKDodW2aGNehCpZKg4baI837IfkfTFtTMJIfUj219xG5JgSsqRkcHmDElNMKkggi4eFoSholfCIZodRjhEwiOCSCerjpAAan4UCcz9RGTUhI7oD/WDDPGQnhA8tL6xjCSZNJ1PWB1LWe7KAS+pP23hni9GU94fKdeRgOXaWpQ3LeAu3n7RRMomDrplbzXI5n2AiL+qXL1aYjgrvDwOoMLsLzGqZSiCpwk311H2h3PoF95ZTkl5TmJs5azD/ADNDyVOmVkuLpksnKCJ1OQpBDLRugniOHOGikiYgcCHB4GK32foiVHYC5P54Q/pV95aP2lx0Ovr7wk1vRLIqejVMqZlKWDjj9o6khTXcEa2A8mMELPnECls5Z7eMIJYeZiZiSiaAQfx+sBplqlBi6kJ0UNcujK6ceUcoV4PxidExowCQHxBHmDAdQoAFM35D8szZ9szfKr0MTAt02+328okTMb6jY9RGChQZy5SmJcehHWGkvE0sHItoFJzN0LRk6kkqDZSj/KbDok2HhAJwUD5Zvo3sYOg6Y0m4wCNfIH6wMJpmWDhO53PKIJeGAarJ6BveC0oADCBoGiTMAG4bCIkzCrQMOevltGyp7bb/AGjp+EAByoJAJUe6Ln83MAmkXNVmVMSlOybkjhbR41OnfEmZQe4jXmr+InWuG6G2juZQKF/i+IFvEP8ASAamdNlXKc6f3Jv7XHiIFqMamSVZbKHPVusBze04fupIPWxhowk/Q8ccn6s3jOOpmIADuDuG9YAwivSlT6PqPtC6tqlTFFSgByAYQNHSsS40dkcK40ejSJ4IcFxGooEqqWn5VKHQmMib8d/ZF+K/s6r1KKyVbxyC2kM1UmdYHKJ52CKA7sU/Ikkiv5YpJAUmjUoZmLcY5QTLVmSXi04GhpQSdQTAGNYeGKkhon+TdMksvypndHiagylHXhoePQxY6WscWLg+RihUM4A5FfKr/wATsYb01QqUvIr5ToYScCeTHvRFjBIUpgUh9Nnibs/XP/hq11H1Ec405D8Ir6JhBzCxBtDxjyjRSEOcKPQZa40tfebl/r7iAcLrfiICt9FdYJqJjDMA7a9N/pEGqdHK1ToLlL46HWNSnSW1Gx+8QyJoIHpExMAAXnBtsdoEIlynH6VG6TceEYDHTwDC2swuQvvJcK1DF7j1gOXTTJigklR/zEsG3vpFhSBufARpU97J+X38YbkxlNghSmRLIF9zz6+npAuFIJ/xDopwfH7Fo5qkqqF/CR8oLzFbW25/eGiilACEfKkMOfPrG9G6RBOmM3VveOWdxxBbxgQVYWphcA687/eCZE4FVrsPKBRqowYQBeZN9P5hfiOJ/wBMsIV3kkAhQ4H8MMapbmKPi8zNNU5diw6CK4o8nsrhhzey4UeKImaHwMT/AB2LKLcCd/5jz1EwguC0OKDGkq/w5wcHQmHlga2h5+M1uJaxXy9M6fP66RIqpAG/gCfYQnOFyzcEgcj63hIrGDJWQhecBwOB8InHHy6Jxxc/1LgKx/lCj4N6mN94/MW5J/8A19ook/tLOVorL0H1iAYtNJvMV5xX/NIr/jmej5wAwDAQDild8OWSNTYRS5WLTR+sw1w+pVPUhMy4SSSeQhHhcdsV+O47ZPKnzJEsKISQsux+aIK3GlKTbu9PvA2L1vxVn9osnpA+IyQgoSFOWBVyJ2iignV9lI406clsHnTS2tzEMsRilOYlkIeLdI6ekSfAdJPCBosMuSAluNvOFmJ02Q2hITt0Shkt0K5pvGRwo3MZHRR2JaLNJn5Z4J0Notco2iq1EjMktqIcYHXhacp+YWMefNWrPJyK1aCqh0Kzp0/UI3NmJmJsRGCpGcoO+nOB5uFIUXBI6RP+klXsrmJUgSYnkTPiysj99Nxzb+PaG1TgCAnMVkdYCpMpWnIGAceQEW5po6Oacf4T0wK5N2c2vyb+YS4jRZNL84sS5wGjN+PCPFq9Ku6I2Nvlo2Jvlo12erghSgosCNTxGnuYs8uaDoQRyjz4qaNyK1aC6CR0is8HJ2i2Tx+btF/QGLDQ3H1gmXOGh14RUJGPEhpg/wCpNiDDDDceBOVZY8dj14RCWKSOaWGa9Fh+IOMRzKtI3T4mNonAx2TEiIKjEAqyUkxMVBQ7zgbi1+T8I4nUqFapHUW9o5RQSk3Ynk8HQdBCJ4AyoDJ5fUwDitVkQ51NgOcFT54SMxsBp/EVTEJ6pi8x20HAQ0I2x8cOTC8OWXAFyfeLFIpxLB4n5jz+0Jez8jvZjt6Q4nTI0+zZO6REtUUTHJgE+YE6ZvWz+rxdooeJLzTZhtdR28Iv4q+TOnw18n/DhE144qRpHIl8zB02k/w0qHC/rHVaiztbUWmDoxeaiWZeY5DZtSOhgJM94hmu7RyEnWLKEUXWOK2GERibRxJWSLxKEPCvWhHrTCaZBU7bBzDbCZjS5p3yt5mAqZLDLxt4mGeD0zKXKXbOn67cY5cjTRx5ZJpkOGSAtYB625R1i1IwzvfMx8nEESqWZImFhmA35HeJK9QVLXvofHQxLl8rRHn8010V7JBEtTRDlVEsiUSYuzok9DvDp3xCA1hd41j0i1oNwxLAQt7QVYz5QdNY5Y7no447yaFtJhAIJWYyC6SZaMiznO+y8smS+w6RUhJvpA9dLKFCZLNuUD3eH1JhiTLLzBmbTaJOo7IuobEdTipUxZlDcQZJ7SEC4D8YX1VGHOx9IBXIUNoooQaLKGOSG83E1zzl9BBzCUAkXUdhxOphNQ0M75kA2iWcFSUutXfVsNuphXFXSElBXURoaRJ+Zz4wFjfw0pCQAFcoDXjBAyuCr938QPTqzqA+YqNzDRxyW2GOKSdsGCCR8rjj/MctD/FiEpypDCB6OnShHxVXOw4fzDrJqyqy/GxeKOaVMEt1IGsZU0ypZvr5xk6c7qJNzA86pJ1JIHEvDrkyi5MZYdjK5bA3HD7cIs9DiaZiSUnTUcIoHxbWEdInqA1I4t+XhZ4FLfQmTxlLa0z0Y1AiFdaP03PARSKfE1Js5UP2kljDiR2jS10N00iEvHkjml4so+rGU6XNXqC23COpeGF+9aNUOLZ0iznlpb2hiJrxN2tEm5R0T08tKEsA0QrMYuZaIs0ITQNiFV8OWpXK3UxSBDjGawzVBKT3X8zBeG9nisOTHXjaxxt+zuxNYo3L2IEoixYfLBSE8RDSjwdMl37xPHhAstASogaA/wAwk8ql0TyZlPSK1jOFFJcDum8J2L5do9Kn0gUiK7NogFFxFcXkapl8Pl6plep5BJYC0OaPDCLmDpFK2giwUdCFJv5QuXO2Jm8lsq0+RBNPUkgD9SNyWcQ5r8NaENXIKS4tCRkpaJxmpKiy0VR8RJAIfaI5cjIbgaueEKuzs9swhpPlZlBTm2o48IlJcXRGUeMmgybQSl7AGFNVJQk5UjMd22g6dVZQLP0jEzAnYQqbFTaBJSJm2VPW8VbFFqM1TkE8uUW+orwkaPyGsUyYsrmFTM50jowdtnV43bbO5NQUhjGQSmQDqIyKcolXKPsdVdE0AKBB3h5iVUeAhNPmvsI54NnLBtksqZa8SUmLymIUziFi12gNFGkkkiKKEX2VWOLvkWcY5L0BhP2gZTKEArokXYN4wDMmqSCkEtwMPDEruLKYsMeVxZHMMOezNN3jMJDAN4mEQi1YKgJkpbe5i2d8YUX8h8cdE+ISswhYhcxf+Hm7sO9jCxAZXXWOWD0cWOWhVXpSCyS7bwGlHGLPiVEgodmPK0V2Ylo6MU+SOvDk5IgEcFRDvEwEcTUWi6Z0JojTMB6+ESBex844MkC8dTBY+EHTGdMaYTiYlliLHcaxZZFehQcLT5t7xR1WiSOfJhjLZyZfHjN2XOfictOqgeSbmEdfiqpth3U8Nz1hSk3iQCFjhjEWOCMQqj+YCLzhndEUvDUOodRFrSss0Qz9nN5O3QZUTMxeE1UPhzAo/KdeXOCVTDEFUXSXiUdMjHRY10yQgFKgpJuFAuCOsIcQpnuITJqFy7IUoA3Iex6jSG8ueooSSdReC4uOwuDjshpBeLRhKwNYrCixtDKTNLQstiz2PsRlpI1io4ohNxBmI168rPtFaVUKJvxhscH2PixvsLwmmJClBTF20eJ5yZ47zhf9otGsHNldYYtDSlsacvkJRjeU5VIbjBkmsEzfwJvC3HJYPe3hXSXUIqscZRtFlijKPJaLBic0olqKCb8dhvCWgxJA+cX4wdXpaUpuEVtophgnF2VwY4yi0x+atJ0MZCGMin4UV/zr7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86000"/>
            <a:ext cx="441339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26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If a flower is more fragrant and colorful it will be easier for another organism to find</a:t>
            </a:r>
          </a:p>
          <a:p>
            <a:r>
              <a:rPr lang="en-US" dirty="0" smtClean="0"/>
              <a:t>This will increase the chances of reproduction</a:t>
            </a:r>
          </a:p>
          <a:p>
            <a:r>
              <a:rPr lang="en-US" dirty="0" smtClean="0"/>
              <a:t>This is a basic and rudimentary example of fitness</a:t>
            </a:r>
            <a:endParaRPr lang="en-US" dirty="0"/>
          </a:p>
        </p:txBody>
      </p:sp>
      <p:pic>
        <p:nvPicPr>
          <p:cNvPr id="2050" name="Picture 2" descr="http://images4.fanpop.com/image/photos/22600000/Many-Flowers-beautiful-nature-22639524-1024-6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706" y="2362201"/>
            <a:ext cx="4214693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68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of a Flower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Flowers do not exist as one part</a:t>
            </a:r>
          </a:p>
          <a:p>
            <a:r>
              <a:rPr lang="en-US" dirty="0" smtClean="0"/>
              <a:t>They have many different parts that all function and a have a separate and defined function</a:t>
            </a:r>
          </a:p>
          <a:p>
            <a:endParaRPr lang="en-US" dirty="0"/>
          </a:p>
        </p:txBody>
      </p:sp>
      <p:pic>
        <p:nvPicPr>
          <p:cNvPr id="3074" name="Picture 2" descr="http://urbanext.illinois.edu/gpe/images/femalepar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86000"/>
            <a:ext cx="451104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26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Flower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outer part of the flower is commonly surrounded by a protective barriers called </a:t>
            </a:r>
            <a:r>
              <a:rPr lang="en-US" b="1" dirty="0" smtClean="0"/>
              <a:t>sepals</a:t>
            </a:r>
          </a:p>
          <a:p>
            <a:r>
              <a:rPr lang="en-US" dirty="0" smtClean="0"/>
              <a:t>These generally surround and protect the flower while it develops 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 descr="http://greenspade.com/wp-content/uploads/2008/01/sep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133600"/>
            <a:ext cx="4762500" cy="2962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47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Plants are a fascinating group of eukaryotes that have special features that are uniquely adapted to life in water and on land</a:t>
            </a:r>
          </a:p>
          <a:p>
            <a:r>
              <a:rPr lang="en-US" dirty="0" smtClean="0"/>
              <a:t>These fascinating creatures are often forgotten or ignored</a:t>
            </a:r>
          </a:p>
          <a:p>
            <a:r>
              <a:rPr lang="en-US" dirty="0" smtClean="0"/>
              <a:t> Remember, they make up the largest part of our trophic pyramid</a:t>
            </a:r>
            <a:endParaRPr lang="en-US" dirty="0"/>
          </a:p>
        </p:txBody>
      </p:sp>
      <p:pic>
        <p:nvPicPr>
          <p:cNvPr id="1026" name="Picture 2" descr="http://npic.orst.edu/images/plantbn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38400"/>
            <a:ext cx="43053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47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Flower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outermost layers of the flower consist of several specialized leaves called </a:t>
            </a:r>
            <a:r>
              <a:rPr lang="en-US" b="1" dirty="0" smtClean="0"/>
              <a:t>petals</a:t>
            </a:r>
          </a:p>
          <a:p>
            <a:r>
              <a:rPr lang="en-US" dirty="0" smtClean="0"/>
              <a:t>These petals are designed to make sure that pollinators are attracted to the flower</a:t>
            </a:r>
          </a:p>
          <a:p>
            <a:r>
              <a:rPr lang="en-US" dirty="0" smtClean="0"/>
              <a:t>They also make sure that pollinators come in contact with pollen</a:t>
            </a:r>
            <a:endParaRPr lang="en-US" dirty="0"/>
          </a:p>
        </p:txBody>
      </p:sp>
      <p:pic>
        <p:nvPicPr>
          <p:cNvPr id="5122" name="Picture 2" descr="http://www.mccullagh.org/db9/1ds2-5/sunflower-peta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09800"/>
            <a:ext cx="4343401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5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Flower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If you removed the petals you would see a several long rods</a:t>
            </a:r>
          </a:p>
          <a:p>
            <a:r>
              <a:rPr lang="en-US" dirty="0" smtClean="0"/>
              <a:t>These long rods contain pollen are the male part of the flower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anther</a:t>
            </a:r>
            <a:r>
              <a:rPr lang="en-US" dirty="0" smtClean="0"/>
              <a:t> is a small sack that contains pollen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filament</a:t>
            </a:r>
            <a:r>
              <a:rPr lang="en-US" dirty="0" smtClean="0"/>
              <a:t> holds up the anther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stamen</a:t>
            </a:r>
            <a:r>
              <a:rPr lang="en-US" dirty="0" smtClean="0"/>
              <a:t> is the term used to describe the anther and filament</a:t>
            </a:r>
            <a:endParaRPr lang="en-US" dirty="0"/>
          </a:p>
        </p:txBody>
      </p:sp>
      <p:pic>
        <p:nvPicPr>
          <p:cNvPr id="6146" name="Picture 2" descr="https://encrypted-tbn2.gstatic.com/images?q=tbn:ANd9GcSygo4vhHriHIq0-6BdxAnmNzGQVop8d1A0To0U-LG8xKJhe6x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399" y="2286000"/>
            <a:ext cx="4213313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63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Flower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Aside from having male parts, flowers also have female parts that accept pollen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stigma</a:t>
            </a:r>
            <a:r>
              <a:rPr lang="en-US" dirty="0" smtClean="0"/>
              <a:t> is the opening that accepts pollen to the female parts of the plant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style</a:t>
            </a:r>
            <a:r>
              <a:rPr lang="en-US" dirty="0" smtClean="0"/>
              <a:t> is the tube that connects the stigma to the rest of the flower</a:t>
            </a:r>
            <a:endParaRPr lang="en-US" dirty="0"/>
          </a:p>
        </p:txBody>
      </p:sp>
      <p:pic>
        <p:nvPicPr>
          <p:cNvPr id="7172" name="Picture 4" descr="http://i6.photobucket.com/albums/y227/childofthecorn9/school_biology/pistilflowerpart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44"/>
          <a:stretch/>
        </p:blipFill>
        <p:spPr bwMode="auto">
          <a:xfrm>
            <a:off x="381000" y="2209800"/>
            <a:ext cx="4255524" cy="301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6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a Flower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ovary</a:t>
            </a:r>
            <a:r>
              <a:rPr lang="en-US" dirty="0" smtClean="0"/>
              <a:t> of the plant is located below the stigma and the style</a:t>
            </a:r>
          </a:p>
          <a:p>
            <a:r>
              <a:rPr lang="en-US" dirty="0" smtClean="0"/>
              <a:t>These ovary will have several small eggs inside of it</a:t>
            </a:r>
          </a:p>
          <a:p>
            <a:r>
              <a:rPr lang="en-US" dirty="0" smtClean="0"/>
              <a:t>Number of eggs will vary based on the plant and flower</a:t>
            </a:r>
          </a:p>
          <a:p>
            <a:r>
              <a:rPr lang="en-US" dirty="0" smtClean="0"/>
              <a:t>The total of the female reproductive parts is called a </a:t>
            </a:r>
            <a:r>
              <a:rPr lang="en-US" b="1" dirty="0" smtClean="0"/>
              <a:t>carpel</a:t>
            </a:r>
            <a:endParaRPr lang="en-US" b="1" dirty="0"/>
          </a:p>
        </p:txBody>
      </p:sp>
      <p:pic>
        <p:nvPicPr>
          <p:cNvPr id="4" name="Picture 2" descr="http://www.biologie.uni-hamburg.de/b-online/library/webb/BOT311/Angiosperm/MagnoliophytaLab99/ClintoniaCarpelL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524000"/>
            <a:ext cx="2428875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525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this chapter we are going to focus on the plants that are on land</a:t>
            </a:r>
          </a:p>
          <a:p>
            <a:r>
              <a:rPr lang="en-US" dirty="0" smtClean="0"/>
              <a:t>This will focus our ideas to a large section of plants that we interact with everyday</a:t>
            </a:r>
          </a:p>
          <a:p>
            <a:r>
              <a:rPr lang="en-US" dirty="0" smtClean="0"/>
              <a:t>Land plants make up a large majority of complex plant species</a:t>
            </a:r>
            <a:endParaRPr lang="en-US" dirty="0"/>
          </a:p>
        </p:txBody>
      </p:sp>
      <p:pic>
        <p:nvPicPr>
          <p:cNvPr id="2050" name="Picture 2" descr="http://media.treehugger.com/assets/images/2012/11/02-carnivorous-plants.jpg.492x0_q85_crop-sm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95" y="2133600"/>
            <a:ext cx="4294505" cy="288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331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Plants are non-mobile organisms that draw resources from the land and the air</a:t>
            </a:r>
          </a:p>
          <a:p>
            <a:r>
              <a:rPr lang="en-US" dirty="0" smtClean="0"/>
              <a:t>Plants anchor themselves in the ground with a group of absorbent cells called </a:t>
            </a:r>
            <a:r>
              <a:rPr lang="en-US" b="1" dirty="0" smtClean="0"/>
              <a:t>roots</a:t>
            </a:r>
          </a:p>
          <a:p>
            <a:r>
              <a:rPr lang="en-US" dirty="0" smtClean="0"/>
              <a:t>These cells are designed to take in water and various nutrients while keeping plants in position and upright</a:t>
            </a:r>
            <a:endParaRPr lang="en-US" dirty="0"/>
          </a:p>
        </p:txBody>
      </p:sp>
      <p:pic>
        <p:nvPicPr>
          <p:cNvPr id="3074" name="Picture 2" descr="http://upload.wikimedia.org/wikipedia/commons/2/29/Exposed_mango_tree_roo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99" y="1905000"/>
            <a:ext cx="433364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687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Adaptations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Water can easily be lost in any part of the plant that is exposed to sunlight, is warm or is not kept moist</a:t>
            </a:r>
          </a:p>
          <a:p>
            <a:r>
              <a:rPr lang="en-US" dirty="0" smtClean="0"/>
              <a:t>Most areas of plants that are exposed to the air are covered by a waxy </a:t>
            </a:r>
            <a:r>
              <a:rPr lang="en-US" b="1" dirty="0" smtClean="0"/>
              <a:t>cuticle</a:t>
            </a:r>
          </a:p>
          <a:p>
            <a:r>
              <a:rPr lang="en-US" dirty="0" smtClean="0"/>
              <a:t>This is a lipid layer designed to prevent moisture loss</a:t>
            </a:r>
            <a:endParaRPr lang="en-US" dirty="0"/>
          </a:p>
        </p:txBody>
      </p:sp>
      <p:pic>
        <p:nvPicPr>
          <p:cNvPr id="4098" name="Picture 2" descr="http://science.jrank.org/kids/article_images/food_p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04" y="1828800"/>
            <a:ext cx="443386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4860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O</a:t>
            </a:r>
            <a:r>
              <a:rPr lang="en-US" baseline="-25000" dirty="0" smtClean="0"/>
              <a:t>2</a:t>
            </a:r>
            <a:r>
              <a:rPr lang="en-US" dirty="0" smtClean="0"/>
              <a:t> and CO</a:t>
            </a:r>
            <a:r>
              <a:rPr lang="en-US" baseline="-25000" dirty="0" smtClean="0"/>
              <a:t>2</a:t>
            </a:r>
            <a:r>
              <a:rPr lang="en-US" dirty="0" smtClean="0"/>
              <a:t> is absorbed and released through small openings call </a:t>
            </a:r>
            <a:r>
              <a:rPr lang="en-US" b="1" dirty="0" smtClean="0"/>
              <a:t>stomata</a:t>
            </a:r>
          </a:p>
          <a:p>
            <a:r>
              <a:rPr lang="en-US" dirty="0" smtClean="0"/>
              <a:t>These cells are located on the bottoms of most leaves and open to the air</a:t>
            </a:r>
          </a:p>
          <a:p>
            <a:r>
              <a:rPr lang="en-US" dirty="0" smtClean="0"/>
              <a:t>They are normally located on the cool and dark side of the leaf to limit water loss</a:t>
            </a:r>
            <a:endParaRPr lang="en-US" dirty="0"/>
          </a:p>
        </p:txBody>
      </p:sp>
      <p:pic>
        <p:nvPicPr>
          <p:cNvPr id="5122" name="Picture 2" descr="http://images.fineartamerica.com/images-medium-large-5/2-stomata-on-epidermis-of-rose-leaf-power-and-syr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4355894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03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Most plants grow very specifically</a:t>
            </a:r>
          </a:p>
          <a:p>
            <a:r>
              <a:rPr lang="en-US" dirty="0" smtClean="0"/>
              <a:t>Their roots do not grow from all sections at once</a:t>
            </a:r>
          </a:p>
          <a:p>
            <a:r>
              <a:rPr lang="en-US" dirty="0" smtClean="0"/>
              <a:t>The roots generally only grow from the tip of the plant at a point called the </a:t>
            </a:r>
            <a:r>
              <a:rPr lang="en-US" b="1" dirty="0" smtClean="0"/>
              <a:t>apical meristem</a:t>
            </a:r>
          </a:p>
          <a:p>
            <a:r>
              <a:rPr lang="en-US" dirty="0" smtClean="0"/>
              <a:t>This allows the root to grow in directions that lead the roots to resources </a:t>
            </a:r>
            <a:endParaRPr lang="en-US" dirty="0"/>
          </a:p>
        </p:txBody>
      </p:sp>
      <p:pic>
        <p:nvPicPr>
          <p:cNvPr id="6146" name="Picture 2" descr="http://media-3.web.britannica.com/eb-media/99/5599-004-D6C19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572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20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Some plant cells are also elongated by darkness</a:t>
            </a:r>
          </a:p>
          <a:p>
            <a:r>
              <a:rPr lang="en-US" dirty="0" smtClean="0"/>
              <a:t>Many times plant cells in the stems of plants will elongate when they are in a shadow</a:t>
            </a:r>
          </a:p>
          <a:p>
            <a:r>
              <a:rPr lang="en-US" dirty="0" smtClean="0"/>
              <a:t>This allows the plants to grow towards sunlight</a:t>
            </a:r>
            <a:endParaRPr lang="en-US" dirty="0"/>
          </a:p>
        </p:txBody>
      </p:sp>
      <p:pic>
        <p:nvPicPr>
          <p:cNvPr id="7170" name="Picture 2" descr="http://edscitutors.co.uk/lab/wp-content/uploads/2012/03/phototropism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2"/>
          <a:stretch/>
        </p:blipFill>
        <p:spPr bwMode="auto">
          <a:xfrm>
            <a:off x="4724400" y="2133600"/>
            <a:ext cx="4102076" cy="291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35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Transport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plant has to connect its soil systems with its air systems to function correctly</a:t>
            </a:r>
          </a:p>
          <a:p>
            <a:r>
              <a:rPr lang="en-US" dirty="0" smtClean="0"/>
              <a:t>Most plants have specialized tissue that accomplishes this</a:t>
            </a:r>
          </a:p>
          <a:p>
            <a:r>
              <a:rPr lang="en-US" dirty="0" smtClean="0"/>
              <a:t>The specialized tissue is called </a:t>
            </a:r>
            <a:r>
              <a:rPr lang="en-US" b="1" dirty="0" smtClean="0"/>
              <a:t>vascular tissue</a:t>
            </a:r>
            <a:endParaRPr lang="en-US" b="1" dirty="0"/>
          </a:p>
        </p:txBody>
      </p:sp>
      <p:pic>
        <p:nvPicPr>
          <p:cNvPr id="8194" name="Picture 2" descr="http://www.sciencepartners.info/wp-content/uploads/2012/08/plantcrosse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0"/>
            <a:ext cx="4345536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7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914</Words>
  <Application>Microsoft Office PowerPoint</Application>
  <PresentationFormat>On-screen Show (4:3)</PresentationFormat>
  <Paragraphs>95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Plants</vt:lpstr>
      <vt:lpstr>Plants</vt:lpstr>
      <vt:lpstr>Plants</vt:lpstr>
      <vt:lpstr>Plant Adaptations</vt:lpstr>
      <vt:lpstr>Plant Adaptations</vt:lpstr>
      <vt:lpstr>Plant Adaptations</vt:lpstr>
      <vt:lpstr>Plant Growth</vt:lpstr>
      <vt:lpstr>Plant Growth</vt:lpstr>
      <vt:lpstr>Plant Transport</vt:lpstr>
      <vt:lpstr>Plant Transport</vt:lpstr>
      <vt:lpstr>Plant Reproduction</vt:lpstr>
      <vt:lpstr>Plant Reproduction</vt:lpstr>
      <vt:lpstr>Plant Reproduction</vt:lpstr>
      <vt:lpstr>Plant Reproduction</vt:lpstr>
      <vt:lpstr>Flowers</vt:lpstr>
      <vt:lpstr>Flowers</vt:lpstr>
      <vt:lpstr>Flowers</vt:lpstr>
      <vt:lpstr>Parts of a Flower</vt:lpstr>
      <vt:lpstr>Parts of a Flower</vt:lpstr>
      <vt:lpstr>Parts of a Flower</vt:lpstr>
      <vt:lpstr>Parts of a Flower</vt:lpstr>
      <vt:lpstr>Parts of a Flower</vt:lpstr>
      <vt:lpstr>Parts of a Flower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Plants</dc:title>
  <dc:creator>Administrator</dc:creator>
  <cp:lastModifiedBy>Administrator</cp:lastModifiedBy>
  <cp:revision>15</cp:revision>
  <dcterms:created xsi:type="dcterms:W3CDTF">2014-05-27T11:15:52Z</dcterms:created>
  <dcterms:modified xsi:type="dcterms:W3CDTF">2014-05-28T13:36:07Z</dcterms:modified>
</cp:coreProperties>
</file>