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6493-1140-4DB0-97D9-A429B2C5119A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32B4E-E7F5-41CA-B75A-0316597F9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310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6493-1140-4DB0-97D9-A429B2C5119A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32B4E-E7F5-41CA-B75A-0316597F9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87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6493-1140-4DB0-97D9-A429B2C5119A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32B4E-E7F5-41CA-B75A-0316597F9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75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6493-1140-4DB0-97D9-A429B2C5119A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32B4E-E7F5-41CA-B75A-0316597F9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177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6493-1140-4DB0-97D9-A429B2C5119A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32B4E-E7F5-41CA-B75A-0316597F9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937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6493-1140-4DB0-97D9-A429B2C5119A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32B4E-E7F5-41CA-B75A-0316597F9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503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6493-1140-4DB0-97D9-A429B2C5119A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32B4E-E7F5-41CA-B75A-0316597F9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908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6493-1140-4DB0-97D9-A429B2C5119A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32B4E-E7F5-41CA-B75A-0316597F9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142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6493-1140-4DB0-97D9-A429B2C5119A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32B4E-E7F5-41CA-B75A-0316597F9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398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6493-1140-4DB0-97D9-A429B2C5119A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32B4E-E7F5-41CA-B75A-0316597F9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79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6493-1140-4DB0-97D9-A429B2C5119A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32B4E-E7F5-41CA-B75A-0316597F9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738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36493-1140-4DB0-97D9-A429B2C5119A}" type="datetimeFigureOut">
              <a:rPr lang="en-US" smtClean="0"/>
              <a:t>9/18/2013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32B4E-E7F5-41CA-B75A-0316597F91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792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Plants and Animals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00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Plant cells have a few other structures that are not seen in animal cells</a:t>
            </a:r>
          </a:p>
          <a:p>
            <a:r>
              <a:rPr lang="en-US" dirty="0" smtClean="0"/>
              <a:t>Cell walls surround, protect and support a plant cell </a:t>
            </a:r>
          </a:p>
          <a:p>
            <a:pPr lvl="1"/>
            <a:r>
              <a:rPr lang="en-US" dirty="0" smtClean="0"/>
              <a:t>Made of cellulose</a:t>
            </a:r>
          </a:p>
          <a:p>
            <a:r>
              <a:rPr lang="en-US" dirty="0" smtClean="0"/>
              <a:t>Plasmodesmata are small openings in that cell wall that allow plants to share resources within an organism</a:t>
            </a:r>
            <a:endParaRPr lang="en-US" dirty="0"/>
          </a:p>
        </p:txBody>
      </p:sp>
      <p:pic>
        <p:nvPicPr>
          <p:cNvPr id="5" name="Picture 2" descr="http://www.biology4kids.com/files/art/cell_wall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447800"/>
            <a:ext cx="3276600" cy="3936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39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Cells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large central vacuole is also a unique feature to a plant</a:t>
            </a:r>
          </a:p>
          <a:p>
            <a:r>
              <a:rPr lang="en-US" dirty="0" smtClean="0"/>
              <a:t>It provides a storage area for water and aqueous solutions</a:t>
            </a:r>
          </a:p>
          <a:p>
            <a:r>
              <a:rPr lang="en-US" dirty="0" smtClean="0"/>
              <a:t>It also provides an outward pressure to the cell wall which supports the plant</a:t>
            </a:r>
          </a:p>
          <a:p>
            <a:r>
              <a:rPr lang="en-US" dirty="0" smtClean="0"/>
              <a:t>The outward pressure is called </a:t>
            </a:r>
            <a:r>
              <a:rPr lang="en-US" b="1" dirty="0" smtClean="0"/>
              <a:t>Turgor pressure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11" y="1295400"/>
            <a:ext cx="4299479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0450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Plants and Animals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Eukaryotic cells are broken into a few categories</a:t>
            </a:r>
          </a:p>
          <a:p>
            <a:r>
              <a:rPr lang="en-US" dirty="0" smtClean="0"/>
              <a:t>However the main two types of cells that we are concerned with are plants and animals</a:t>
            </a:r>
          </a:p>
          <a:p>
            <a:r>
              <a:rPr lang="en-US" dirty="0" smtClean="0"/>
              <a:t>We interact with plants and animals more often than other types of cells</a:t>
            </a:r>
          </a:p>
          <a:p>
            <a:r>
              <a:rPr lang="en-US" dirty="0" smtClean="0"/>
              <a:t>These two cells are similar to each other but very different from prokaryotes</a:t>
            </a:r>
            <a:endParaRPr lang="en-US" dirty="0"/>
          </a:p>
        </p:txBody>
      </p:sp>
      <p:pic>
        <p:nvPicPr>
          <p:cNvPr id="1026" name="Picture 2" descr="https://encrypted-tbn3.gstatic.com/images?q=tbn:ANd9GcT2DuyT_rzwnvFQrFkmcOiQxCcCHgtWGix6hDb641DYCZRTZLS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9" y="4191000"/>
            <a:ext cx="3121857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data:image/jpeg;base64,/9j/4AAQSkZJRgABAQAAAQABAAD/2wCEAAkGBhQQEBQUEBQVFBUVFhUYFBcVFxUWFBcYFBQXFBcXFxQXHCYeFxkjGRQVHy8gJCcpLC0sFR4xNTAqNSYrLCkBCQoKDgwOGg8PGi4lHyUsLCksMC0sLSwsLCwvLCwsLCwsLC0pLCw0LCkpLCwsLCwsLCwsLywsLCwsLCwsLCwsKf/AABEIALcBFAMBIgACEQEDEQH/xAAcAAEAAQUBAQAAAAAAAAAAAAAABgECBAUHAwj/xABCEAABAwIDBQYEBAMFCAMAAAABAAIDBBEFITEGEkFRYQciMnGBkROhsfAUQlLBI2LRM4Ky4fEIFSQ0cpKioxaDk//EABoBAQACAwEAAAAAAAAAAAAAAAABAwIEBQb/xAAwEQACAgECBAQEBgMBAAAAAAAAAQIDEQQhBRIxQRMyUWEicZGhFIGx0eHwQsHxI//aAAwDAQACEQMRAD8A4eiIrSAiIgLUVSqKtokIiKAEREAREQBERAEREAREQBERAEREAREQBERAEREAREQBERAEREAREQFyKqK4goiKqAoqFXKihoFqKpVFUSEREAREQBERAEREAREQBERAEREAREQBERAEREAREQBERAEREAREQF6oiK4gKqoqoAqKqIyCitVyoQsGjIoiIsAEREAREQBFkYfQPnlZFELve4NaOp58hxv0XYqLZmkoYQ34UU0gAL3yxtkLjx3Q+4Y3kMshncrXv1CpXTLLK63Y8I5C7BpxEJTDKIzpIWP+GfJ9rfNYa7z/APK3B/eOZJBNuHUDQdOS1WP7FU+IRl8LWQT/AJS0brHnk9gyF/1Aa63WtRrefaawXT0sorKONoveuonwSOjlaWvYS1zTwI+vmvBdE1QiIgCIiAIiIAiIgCIiAIiIAiIgCIiAuVVRFaQVREUgqqFEQgoiIoJKFUVyoVg0SUREWICIiAn3ZFhgfPNMRf4LAG9HSki4/uNeP7yl2Mgm/K2h8xkOa0nY828FVbxb8R9NyW37qT11LqDqbj/uGXzXM1G8zpaVbEaiiIc7UlueXEHWw5WUhw8EAWOmQvyOmaxaSi71zoW9bi1gcuWa2lNSlrTf9Nuvd+7qp19zemQDtWwyQyx1G53Phtje8D84c/d3uXcLQD/KRwUAX1HRYawR/wDENEm+PA5ocwAneG805OOV7HSwVY9laIj/AJOlH/0Rcf7qujrFFYxk5NtL5m0fLaL6iqezPDpxZ1JCOsbTGfeMhQ/HP9ndjruoqhzDwZMN5vlvtsR7FZx19WcSyihwaOGqrWkmwFydANVvNrdjKjDJhHUtHeF2PabseBrunn0Oea6h2cbCspIW1FQ0GeQbzQR/ZNIuABwcRqfRX2aiMYc8d89CFFt4OXUmw9dKQGUk5uLgljmi3/U6wCxcX2cqKQgVML476Ei7T5OFwfdfQE1ebnvG3K/1VzZI54zFMxr2OyIcLgjyWhXrrZS+JLH5l7o22PmtFLe0LYo4fMDHcwSXMZOe6eLCfpzHkokurGSkso1nsERFkAiIgCIiAIiIC9ERXEBEVEBVERCAiIhJRFVFALEVxC32wuyhxOtZT7240gue4C5DW62HMkgeqpskoJyl0RJh7PbNT18wipmF7tXHRrB+p7tGj68LrtGznYlTU4Dqq9RJlcHuxA9GAgu83H0XQ9mtkoMOgENM2zdXONi97uLnutmfkOFllzZakey41uqna8R2X3L4QXc1FPTtgZuwtEbW/lY0Mb7NyWDXQMmFngB/5X5XyzG9bUaeSz6qRvEgdRktTVVgF/r8/vySqhyeyN6uPoameLdvcZg5jrxzHG4WRTHvAEZFzb889RotXjOJl1vhAvJ7rmgb176ZA5/6dVZQUtY0sdJG62pBcwnJtwba2yGf0Xp4cNcqsyaT9HsWOSS3ZLGzFzi46m/zudPWyz6WTkON8/vzUEpNpw91r268Pn6KUYbV3sbm3zXO1PCrKfOhOGxKKax6/ILOY4dPRaWKpFha/wB6ZrLiqvsLkWVKJpTRi7W7OQ1sAbO0HceyRhOocxwOXQi7T0cVoMRkOduX76KRYhW7w3RqStDX0zhqMs8xoVXp1zZREFhkanfZxz4rJpDf3Iy+SrU0d7+hXvS01j6hb6pwuhs9jy2owYVtBLEc3bu8zo9ubf6eq+diF9TUFIXAnQaZ6a52CgNZ2K0z3OLZ5Wklx0YWi5JsBb91ZXZGDaNG1b5OLIuk4h2KTNuYJ2Scg4Fh98woRjGztRSO3aiJzORIu0+ThkVsRthLZMpNaiIrAEREAREQF6IqK4gqioqoAiIhAREQBfSez2xVCaJrRBHmxpLiAXEkDMkr5sX0XsXiW/RQuvrEy/8A2gH6LznH5SjCDT2y/wCCyEcnPNuuzRsO9JSA5Zuj1y5t/os7/Z43RXVG8QD8AAA6/wBq29j6D3U6xOS+Zz4FcpmrzhGLtnjHcJu5o/Mx+T2jrxHUBa+g1dupqlRN5ljZ+uOxlKPK8n0vO6w1C1tRUj8xHl6qynxMSxtkicHse0Oa4EEFpFwR6LGnl5kBWUP1L4IwsSqRbPPL0UMxyrLWndNr+fUX+Xy6qUV7QdT75ew9vmoZtEWMY5zjkL5DrwNvvPovQ6C+uuaclsdGhZ2MTZrFjE97nPaWuIuHaEt73HIcNVMMV24ifE0OkaGvv4bnwEB1nD5Lm2CU4qw5jrtAGo4ZkjXisKnYHBjDG7fLmhzdD4gCOhtmu9dqdNqLFYn0WX7L3MbtKpTecm1lnYJAYRk7Ox4HoPvUhTPCqs5XPl65ffn1UF2ghEc+402GRbwOtteHHPqtlgdZI3jvAa3FnDO2fAjrmtTiHEFqalyPMfU2/C/80zpdPW21AI6nRe4rN7Sw8r8FGqd7znum30z6fRZlLibA8NvvE5Hdsd2w/MRl6aryFk03hHPnE25lsb8NFYazgcwdQvOpqN0cFHsQxwR/t5rraXRyklGKya0U5GdVVAYSPvoV50teHWA5hR2R0lYQYhe2Ts8uYP1Wyg2MqYGtlJYRq5oPeAsSCcgP3Xf/AAVcK8WSSl6GbaSw2SeettkNALBYElfbO6iTtp8yL3C9G4wHdVzb+G2VdUVzjsSqHFM1tImxzt3ZWte06hwBHsVDIJ81JMJqDlkuZOhdzV7kQ7VuzWFtKaqjjEbos5WtFmuZxNtARr5XXFF9Z461r6KZkvhfG9rvItK+TSmlk/ii+3+yCiIi3AEREBciIrSAqqiqgCIikBEWTh+HyTyNjiaXvdoB8yeQHNQ2kssgspKN8rwyNpc46Afei732d7PVDKJjZW7pG8BnfLeJGnmtbsfsqyla1lgXayvtqeQ47t8gF0V+NCNlgALCwuQPWy8nrdZHWt19ILfPdmeXDp1NFXYLJY2sfWyhu0uy7KhwEwIcBkfP6qb1ONudmGE+RF/8lpMRxJz7fEZYZ2JLSbnyJPBceqbrlmD6dy1PPUheFY9VYE7d/wCYpCblhJBZfUxu/KeliDyvmuq0WNx1cLJYT3Xtu0OG7IAbjNuozBzGR1BXOsQpfxDXM4EWHnwXSJMNjjjZGGjdjaxjbgaMAaAPYFd2mfjrfzd36/yWVrEvY1NUxx8IPG5sfS5+fsoXtHTlx3ciNXEW3Re4BBvY55qa1kYIsO8RwuSOBvnko1iMB7wBFyTc53IOp9vounRTJbzZ0qJ4eSEYPjH4Opa92cZIbIBqWEi5A4ka+llLpoo/xIbvtuQ8tkzAuSXRkgjUgDj+Y6WUVr8X/DPPwmRk3sHOaS7LiCTl6LMwqukqiwvs1z3iJrgMiHHvOIN8xvjNbenhpIuU75NZWNu/z9vY2L5pScm8LBr9p618ldK8tcGhxbHvNt3WnL3zPqtvhVTYtcTws06c+6SOl+S1WPT1lPK6Goe4bp4WDSOBBGoK9cKrQMrC2Vx99FVGUYPEPL2/4X1b1YJ7Q1EcniaC7LO2TuV/1aLeU0DAO40C35R5cAFGcJLbXbZwyIPEdCfshbkOsbxuIPEEnPn+yTguqRzbY77GfWwnc+fooDtDKWEgjK/+anoqmujedN1uYPAn5WJIsoHtPVbwPrn58BzXT4PqvDm0+iZXTDMsHrs5jkVOwuG8C69yNAcw0fX3Wyl2/Y+Kzi8G5BvrbK3Q3JUb2QDJRIx2e4PCeO9ex8gV50kJmqY2BgDY3Xkv+bdy7vPNdG/V6WcpWSfl3fy3SIs065nkx6mqZvjcZYE8fO9vvmtxQUxcBfktbjMbW1Zay1hbI9QDZSTDX3aMrH5eSz1etVlMeXv3MrK+WKZlUdD5qUYVThmoWqpBpl6r1xfaCOhhMkzt0AWAGrjwAHErzN0zmziYHattU2nonRg9+YFjR0PiPoPqF8/rbbS7RSV05lk8mN4NbwA/crUqaK+RZfVlYREV4CIiAvVEVVcQEVEQFUREIC6X2PYfdtVLYXsyNp453c63s1c0XSOyTFQBNBobiRvsGO+jfdcvi3N+Ely+30yZw8xJdpWywfDngcQ6J3etm0tP6hxA49CsrD9rIasAv/hSaFrs2k8bOW0fVXFnW8iNb/VRLEdkDGXS072hrs/hOv8A+DuA8/deah4c6eSTwWOOXkkFdLutuHD0cLfNeVDgEktO6fxbzXOb/wBLbkZdbX9QtRhGASVDv43ca3hcEuPAC2g6qWRV0kdw0+EW3eFgLWtysuho+HNQdkt0Q3jYjFNNvENbYnfabc2mzv2cFO66sue7m5193Pmbk+WY+S4pNjjoZBJG4BzA5pBtztax45lbKh7WqiJoDo4ZLXsXNcHeW81wyWWmosrnn/H7mUbFF7nSpLMbnm48OHHMqO4pU2BDbOcdTbTI5C1vktHH2s74O9TNv/K82Ho5pPzWM7bSec7sEOv6Glxz6m9vkutKzGyRetVCPZs8afZSWsfvECKPMue/utAvwvqTyWDitZGyS1ISxkZaGOzvdhF39CSCVtn4NiMnjAZvfrcMvqrY+yypc0kSwknMi5Hpciyw8CbjmSZTdrJ3PdYXZfuTTFH0+IwNuWygAWc0jeBt7jyKhtBslvOlMbnMEJGb7WIOu7b+i01ds1WUBu+N7LfnYbttz3m8PNe1Ht3IxhjlAcHWu4ZO9eBWhKq+Mm4PPsTRqp1LEXt9SR0eCEZiQ+YuPe58vZb6lhEfie9w5WBdfy0+awdla+Opa4sN921wdRfn7LfiJrc/a+fqstLbbLKmbL1M5rJizVxLDdoijBBAJ3nuI0BNhn0GShWPkyuvxIyGVmt4+ql+JgutYaeG3lx6qO1lEGtJPicLu0yA+q6Va8NPHfqbWmai+Z9TQbF1f4et+I8sEe69j957QbOGRDSbmzg1bubEz8f4lKWboysd3QjvOdbMC/HoobDT3lfIfBGC8+Q0HqbK2Bj6iL4kV7tAbMAbeRsOBHzCv0uqrpbc4c3brtv6r+4M7HHxmu7NpS0rjd73te4uubOu431uDmplhL22BadbW45cjdRzZeg3mkHVv375qVUGH7umnL2V3OpRx29BqJJrlfY3cVO93hLR1t+yh/apsg98AqWkudF4xckbh1IGgsfl5KbULSCLrcPpRLE5pza5pBBzyIsfXNadkIw+KK3Rx5nymizMYw11NUSwv1je5p62OR9RYrDV6aayikIiKQEREBciIrSAiIgCIiALY4DixpahkrfynvDm05EffJa5VWM4KcXGXRg7lRVwna1zHXa4Ag9FsBTuec/IKF9lVK8wvc4ksL7MHAWF3EeZI9l1/DaIRxmRw8OnUrwepq8O91Rey7+xtOfw5NTBTiNzWHK3ed/RavaTaNjjuU7d6SxtYadSeS2dXE1+8H573izI43tcZrS1kcFLE4xMay9y4jU+ZOduivp4hPk5E/kv0KpQyRrDqKOKQvkAc9+r3AEXJ4X0CkFVhznMszcIPBwFvQ2UJxbErxW4m6xNm9uX0z/hVBLojoTm5n9QtqOmusTsi9/T1XsZNYWCQYHsGGSl1TuFhz3GkneN8gdMhrZTCjYA8NY0NboA0AC3kFrGYs2TdMbg4OIsQbra4f4rrF6yUpwT2w8v9DLkUYtm4FGHnPQLX4jAYe8w5DULLpKm7Seq8qhnxQRew4+S7d/EFOnOexVCCR5RYm8CzrOaRoeRXOtv8MhfZ8DAyS/etkCPJTtxANuFrLSVjf4oa4Ag6XXM0077EpLfcsdSe6IpsDVvpKndka4RTDdLyLNaRctcScraj1XRo5BKf4b43kZ9x7Xf+LTdY0MQeQBoFHe0jAW/CEsLWtezMuaLGw6hb8oSqt5n3wv5KYX8mxLn0chOTT65LQ4xhYOUsrGDiLgvPpray5H/AL/ncLGaW3IyPt9Vm4ZXFlyTr7n1V1qmovBsfipR8qNjtnXMjYIIBYHN54utpf8Aoo3hGLyUsgkiNjoQc2uHFrhxCYpWmV5JFraLCVtFXLXyv8ymU3KXMzqeA7Z0Utvif8NJ1F479HgXHqFPKGmD2tkiex7X+FzHAtNsvVfOC7x2K7SQ1lJ/u+drRJCHGO9u+wuLjbjvNLs+hB5rC5zqjmG/zLFdJ+YlMdG+3htf70V78UjpwfjyRssC4hzm3DRxDb3vkVh452etcCLv3TwDnAfIrke2fZhNSB0sV5Ixm4avYOf8w6qiN0rlyv4fv+xM3tsRjGax1dWSyRscTLI5zWgXNie6LDpZWYrs5UUoaaiF8Yd4S4ZH159F2/snw6BlDBK1jd5wO86wvvBxBuV0DHMHgrYDHOwPaeY0VqulH4YrZbGo5Hx8i3+2+zwoa2SFt9zJzL67p4ehBWgW3GSkk0ZhERZAuREVpARFVSCiIigFVREQHd+y3Db0cFhqC4+bnEqX7RYsAWwRnw+Lz5LjOw/aaaGAwSA6n4bwL7gOZFuOenmtm/tGpmtJBe9x17puT5leO1OjvVk0ot8ze/tkujh7sls9fa65btttW6Z5hYe405kfmI/YLzxzb2ScFsY+G08dXH14KLErpcO4Y6n4lq37Iic87I2rsTvG25uRktZLLvG5ViLtQqjDoYOTexvdj69zKuJocQ1zwCOBv0XcqSO0bncgvn3BX2qYTykZ/iC+hHO3aY9bBed4xFK2L9mZxe2DFpqiwWKcZAq4oif7TeHsLrwxHE46aMue4CwXJcS2qkkq2zsO6WG7OlufmtHRaWzUprtj79iyTUTt0kBJBWvqsI+JMw33bFW7MbSNr6cPbk8ZPbyP9FnV7CS0jgQfPNel4S1FOD2fcwUnnY2UVFBFkXZ+atxzAxPA4MO8CD9FrKulL5N5o4BelJizqZ9j4TqFfqIR8NTn0f2NdwycAxKj+DM+M/lcQrKea2RXbduOziPEWmooyGzWuW8H+fI9VxTEMOkp5DHMwse3UOFv9R1SOJRwSn2ZfURbwuNVhrLppuBXlUR2PQpF42ZJ4rLwrFJKWZk0DiySM3a4cD+4IyI6rERZtZ2ZJ9QdnHaWzFoS2QBlQwD4jBoRoHsvmW8xwPmFva+EG4IHH2XybhWKy0srZYHlj2G4I+hHEHiCvobYbtBixSINcQypaLPjv4v52X1b8xx4E6dlSh8S6GaZsMDwVtLvxR5RucXsbwaXeIDoTnbzW+jm3RuuWPiFP3bjLl0Udmxd7zuavHhP6v8ANdHSaR6hZX5mEsHPu2+g78Uw/mYf8Q/f3XK12vaehfiVI+ONhfMHDdaNd4HT6qOYn2GVlNQy1U0kIMTC90QJLt0Zu79t24HDosHVKqUoPszFbbHN0RFBkXIiK0gKqoqqQUREUMBERQAiIgCIiAIiIC5jy0gjUEEein0vaq4wsZ8PvNGefdJ5rn6vhhLzZouStbUaaq7DsXQlNroZmLY3LUu3pXX5DgPRYACleF7GsNjVTshvwLXPI8w0ZLOrtjohf8JKypt+juyf/k6xPpda61dFfwQ6fLb69C1VTl1NXshjpopwfyOykHTn6Lr8eINe0OYQQ4ZELic1EWk3yPLiFuNla+Zk0cbXncc8XGo625KrVVzqk7I7PG69Td/DNLLOz4c24Wr2qYAGnjvWWfRTWuFGtssT/iwsGpdc+QWE9UpaZQXXBpQWZFh2gkom77bkDxDotk6uw/GoQJQ0utrpI0/Va2WEStIdoVy3aCmNLUn4RLeIINitPh1jlmtPfr7FUo5RI9p+zX8JeSGZr2DOzvF5ZaqM0LY3yAVJc2O+ZYLn0CtftNO9u7I8vbyKxHVe9quxCNn+ePyMMMycbhp2ub+FdI4Z72+APKy1iyZY1jLaaxsTF5QUz7IGXxmm6CY/+iRQxSHYDHWUOJU9RJfcY8h9syGva6NxtxsHXt0Vdm8Xj0Mj6onp7jyUQ2gY2llbOWXA8XPldT1rmyNBaQQ4XBGYIOYIPG6je1FCJYyw5q3h1/h2LPR7P5GK9GedftHDTxNniiaN+1y0C5vzsub9q/aO6ej+BE42kcBJughu6O9ulxGZJtpyWDJXSPrG0j3ERgPsBloCQtDtxhkrYrEEtjeCT0cDYrqamNMYzWd19TYdPLHJBEVxYeSouSVYKoiKwxCIikBERAERFACIiAIiKQERFANjgOFfiZ2x3tfUrolLsrFRsc8d5waTc9AiLzfFL7Fcqk/hwjZoim8kSrJS/O/n7/5rXFxa67TYg5EZIi3q1jY7c4okNK8V7d2T+2b4X/q/ldz6Hh5LNwHDwyqi8/2RFrWRxC1dksr7mnft9DodXL8NxPS653V1xlqviO0Fw3yRFz9KuZSb7HOj5SSYdG55vwUP7TcMDHseNTkURNFtqY4KpdCCoiL1ZBmA90FeNQyxuOKIkuqKodTxV8MRe4NGpIA9URRJ4WS0+kezrbOKKKChncfigCOE2cQ/dbk24HdIAtnlYBSrERqT98kRcvTTk0m/7uzF9Ucr2znbSVcUxGTgWEjMixv9CfZMRqYq2G0bjYjveIX5C2mqItvVTlOLT9P0OtSvLIj0ezLBkTf0REWhG+WEdfxJep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849" y="1371600"/>
            <a:ext cx="3217889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9530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Plants and Animals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Plants and animal cells have fundamental differences</a:t>
            </a:r>
          </a:p>
          <a:p>
            <a:r>
              <a:rPr lang="en-US" dirty="0" smtClean="0"/>
              <a:t>The differences between plant and animal cells create the differences in the organisms that we see</a:t>
            </a:r>
            <a:endParaRPr lang="en-US" dirty="0"/>
          </a:p>
        </p:txBody>
      </p:sp>
      <p:pic>
        <p:nvPicPr>
          <p:cNvPr id="2050" name="Picture 2" descr="http://3.bp.blogspot.com/-7Ee6sz-PUQw/TctJ2UCi6XI/AAAAAAAAAKA/ApeOvTk-jg4/s1600/plant+and+animal+cell+differences+and+similariti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8400"/>
            <a:ext cx="4213268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070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Lets start with what we are familiar</a:t>
            </a:r>
          </a:p>
          <a:p>
            <a:r>
              <a:rPr lang="en-US" dirty="0" smtClean="0"/>
              <a:t>Animal cells can be unicellular or multicellular</a:t>
            </a:r>
          </a:p>
          <a:p>
            <a:r>
              <a:rPr lang="en-US" dirty="0" smtClean="0"/>
              <a:t>They are versatile cells that can move and adapt to new environments</a:t>
            </a:r>
            <a:endParaRPr lang="en-US" dirty="0"/>
          </a:p>
        </p:txBody>
      </p:sp>
      <p:sp>
        <p:nvSpPr>
          <p:cNvPr id="5" name="AutoShape 2" descr="data:image/jpeg;base64,/9j/4AAQSkZJRgABAQAAAQABAAD/2wCEAAkGBxQTEhQUExQWFhQXGBgaGBgYGBgaHhceHRgbGhgeGxgdHighHR0lHhsaIjEhJSktMS4uFx8zODMsOCgtLisBCgoKDg0OGxAQGzAmICYsLDA3NDcvNCwvLy8vLCwsLDQsNDcsNC8sMDYvNDcsLC8wLCwsLCwsLCwsNC8sLCwsLP/AABEIAL4BCgMBIgACEQEDEQH/xAAbAAACAwEBAQAAAAAAAAAAAAAABQMEBgIBB//EAEMQAAIBAgQEBAMEBwcEAQUAAAECEQADBBIhMQVBUWETInGBBjKRI0JioRQVUrHB0fAkM1NygpLhFkOi8dIHF5Oywv/EABoBAQADAQEBAAAAAAAAAAAAAAACAwQBBQb/xAAvEQACAQMDAgQFBAMBAAAAAAAAAQIDESEEEjFBURMicfAFYaHB0YGR4fEUMrFC/9oADAMBAAIRAxEAPwD7jRRRQBRRRQBRRRQBRRRQBRRRQBRRRQBRRRQBRRRQBRRRQBRRRQBUF7GIpgnXoASR6gAx71X4pjvDEDVjAEbydgPxH8tz3iwnCQRmvDMx1yySq+g5nqx1Ndt3It9EMLF9XEqZH9bg6g1JSy5Yeyc1pcyndZ1HSJ3H58tdMvq8Sc6LYuE94UfVopY7fuMqgtX8zHL8o3bqei9Y5n211iFbNx/7whV/YQnX/M+hPoAPcVcVYEDYVwHtFFFDoUUUUAUUUUAUUUUAUUUUAUUUUAUUUUAUUUUBS4jxW1YyC6xGcwsKzdN8oMDUanSvP1xh4J8e1AmT4iaQCTOukAE+gNL/AIoxdhDb8YSSHy+V2gDLmPl2glNeUjuazTnBk5URlP2i5lN4FWEWMsFoJWQFkEKBpFAbbA8WsXmZbV1HZYkKwO6qwI6iGGo01irtYfhHF8Hh/MMzBLbk3POWYZ0tMYPzFmtjYf8AbOmurlvi/DDNq/lZw0I3lyDMxI3AjUdRqKAf0Ut4Rxq3iMwSZWJ0MagGAecAj60yoDLcRw+LGIvNaulUZRknxHymLcZV8MookXJ+Y+f5vurHd/WEtlugjzBfIQSM4yf9ggPlnMYI2AUHzVHxzBHx7txsXetoCHyi6qqmXDuv+MvlBPiwQNUMyIhanAroW8beKvZ7hdiS4XXwVsKxK35/7UloOoOQJFAaDgdnFLeJu3i6E3fKVIABuM1oibawQhCxJ2571oia+frwJ5Lri7yh3LNDIAzHDpYAJ/SJIGVGAJJ0WSdzes8Aukq/j4px9ifnUqcjs5IBvFZaUEx/2x1NAbOq2MxQQdzO/IDcnsKq8NU2MOi3CzMJGpJZiWJA8zufqx06bCpasm/cIOqA/aHkxG1sfhHP17mupEW+iJuEYYu3jvOs+GD0O7Hu35D1pxQK4vXlRSzEKoEkkwAO5o3c6lY7orE8Q+Pdf7NZNwA6u5yKw/Dz9z9DUX/3BIbz4cqP8wInX74mOXzBR3qfhT7Fmxm7orI4H49stJuqUE6MpN0Ed8qyD2g771qLGKR0DqwZCJzAiI9ag4tckWmuRTgvizC3FzC5lAUMc4KwPLMjlGdQfUcqkX4nw2cobmV82WGVlJORLmxEjRxoYMhhyNVk4BZcyttMsQWNu15hlVAFGTUZUQSdIRYkbWv+nLH7I1mfJa1lQpnya6KB7Vw4W8FxO1eZltuGKZc0TpmGZeXTX3q5VHh/CbVklkUAkKpIVBouijyqNB0q9QBRRRQBRRRQBRRRQBRRRQBRRRQBRRRQCP4nxLIEy2jcgO2mTSMq/eRtfP20DbxFZ+3xS4zEPh31yjVEOjM7QzeAQTopiMozElq3TIDuAfWufAX9lfoKAwo4pGeMPdKNlYfZLLO98h802eg8SSNl7inHAGN/xA9t7UGdVtENLOh1NldTknuroedaLwF/ZH0FUcbc8JptjM5GtsEAMBzk6JHXY7dCALOFwYQkgkkgAyqDbb5VH50Pj7YMZxPQan6DWkX6Y18ws3jzAlLadjzJHMNzG1XrXDLhEG4qD9m2oEe5/lUrdyG5vgV8S4Bhb1xrrKxZixPkfXNbtWm320s29oIK9zNfFcBw757btdy3RckhXElwwujbQshI05BoykSX36iXndun/UB+4VV4pwq0lsktdn7sNJB5GCQNPXtzpZC8ihc+G8OxcxcbPnzDI8EvaWyx10BKKg/0g9ac2cSLSBQAoE6uQNyTooJPtpVTg+Cs3rYcG6NSGRnPlYbjTf1q7hMJhsxCBC411OYjuMxP1FLWF2yqge+ZUmNjdIjTmLS9/wBr8zEU5w1hUUKohRsKlqpj+JW7Im4wHbmfQVGUklkkoluvm/xtxb9IxBw6k+DZ/vOj3NCF7hefcnmKtcU/+oiyVsAT1OvYaDT2rG4dcogmWgsx6k6kn1J/fV9CN/M/wW01fIxV/wCv+IoBB0IBBHP8wfXWq3if8/19K6VzAAIBHP25Dr69KvLGiFraWyLYHldhliJUyIB28p2k7GBPSLhfFXwtw+G3lW4M9k6oY6g7mNm5QOlXWsK6snXQmdexncmlz3xcSTHiD+8Eakg5cw7GJ9+VLJ8jk+gWPj9CASmnr229fypxhPiiy+5jvINfELbZTAzaGPK5BG+mhg7jQivovwhi8MbQLKGfUMTBIMxty0javM1dOpQipxldX7cepCEVKbhb+T6BhsYlwAowYHoanrL3cIpGbDMFMzEfXSRV7hHEiYS5oTp6N0nvrHoewqihqt8tsln6M7UpbVdDqiiithSFFFFAFFFFAFFFFAFFFFAFFFFAFFFFAQ4q/kQtvHLqdgPcwKQ4hWdxYDed/Necch0HbkKccRE+GPx/uVj+8Cl/w+Ju4hzvmC+wFSXBB5di9bwItAeCAI3Xk/r+L8Xse1qxeDCRyMEHcHoR1/mKkqvfsGc6QHjnsw6N/A7juJBiTJMReCKWYwAJNIDiFxjQFELaLBHjd9LZZQTpoT2gc6m4zxAFMoUllKs6RqoBEgxIEg7nQ9xWeu4lbV5sQk+OSVEgjxEOiqehzAHlHl97oRxcpnLNizg8dcW1ctIpJMuCASUDCSGAB5gwehMbVQxb4d2sBFyoVBcEAMdJLEDnzzcyRvUNvHPbnUIIRWI1mJgkdJJAIPrI2UWcSyXHmT4qh12nTTLqehB9fWo1qzjCcqdm1xnrbP7LPzRyEdzSl798Ggf4ydLa2wPOqw7kgmQY2OskQ22s9awPGOJveclixnWCZ9yBy/zbVPxJmZmmCZIXYmM2sToDrqd9ABrML7lnLyg7wNh3ncnvz9pq/T6eMZOrJ3b4+Xp+S1RnUilay/6T8LUat95dhuRyG233tPxLU13FAf18x7/ypDeYhpk5u2/1qu/E2J82pGk8zWxwcnc1QioRsaD9aCRO3Wr9u9/PT+u35VjhfB+U1oeD3fJI61GcLIle48tHrAkjQGqmPYIbrRJyBwANdCFcfUofrU1hxsZHt+Zrq82qd84PpkLD/wAlFUkeDL4kCcw0zQf6+tTWmYAMPORAhQwcEx8sEz1gFdNYMVDxGSQZjXXv2/r/AN84Jg0HTynytpKk6aSNjqOhmCNZq+BRqI3ju7G2+GviCCMzSOTbEcvMPXSYEHQitHj+Io7DVczaEAj1nToQD7GvmZJzG4TJgKd/2ss+nmnrEd6vYfECQ8x5rY05ywUe+Vm+teTqvhsPFjUp4zwuL9PTPJynqpOLhPOOfl1/g+zcCx3iW4b500bv0Pv+8GmVZPhdzJihyzggj1kj8xHvWsqUkRi8BRRRUSQUUUUAUUUUAUUVQ4lxJbIZ7hC20CljBJ87FVjXSCNTrvyigL9FK0+IcMQJuosiQGIBIkLIHOSQBG81w/xNhQY8ZDvJUyFjLJYjRR5hv0PQ0A3oqgnGbBcWxeQuSVC5hMqYYR1B0PcjrUzYqTCDORoeSj1b+Ak9qA54joEb9l1n0Mr/AP1SzgrZcTiLZ5w4/cf3imV3A+ICLpzAiMo0Ue3M+s6iQBSTGZle3fUTcQ5Li9RsT6c57zUkQlzc09Vcdj0tLLH2pJi/iQHNkICruSNfWOlIbmNkln+YzlBJ0MTPrln66V589bHf4cel7vtZXdu7saFSe3d7zg7xvE873HBiVB9QNYbtDD0NIrmM+zZlEOGBy/6hlA6gxK/zmOMViwWuWgRnZNNORlZPKS09T1qtjyBmIMMoknqzCNRzAUag/tA7gEejCjJzUX6+qSiv0vn9jJKaSb95bf0O8biGY/NupVlEbf5tpEiTsM2kzS/E3VHzPLIkLl1ygZSQDuXMLrHSBUYcgDadZ/0gnfoXzfXtVHGtJXJIiRmEz8xV59zaJ7t2r0Y0YQ4Xvj+O5TFuUssbWrEKCR5oE9AOSjoP3+9VsSp/MkmP6+tMsNczIrdOXQ6VzdWRpIHodfyqvc75PTRmsRh+x70lxWFPI/lWsxVgdZ9T9NKV38OZ2mr4TJcmdTDvvPvT/hnEfDAV1kdRAP8AzUN212qAJVje5ZOcGywF9Lg8hVhzgnMPY/SpuKXIQMOTL017DXc7a9qxlpSCMpOb8Mz/ADp5hOJ3CsXQGEgh5AOhB1jQ7cqzyp2yh1F+PbXp/wCqhwCEtC6aEek7fnr7HpVm1hzdIbUJygatG4APTSSdBPUgFpYwwAyINTtHPqZOvqx9gNqnEo1FSMYuPUX4cBgWB8pzMZ0Agj8lyKvfzdKucE4e1y9atgnWCVI0WQEtzzkAyR+Emh8NoltB5Bq7R5TBIVB2lST0UEnVtdp8G4QKGxLLtohIguxGrEcjlbL7t0gKk9sTIlcfYpf7SscrqD/yB/jWsrIXHzX7cb+In7xNa+vMmXw6hRRRUCYUUVmeO8cxVnEZLeGa7Z8O2cyq5OYjEFgSJERat6gEguBBzrAGmorMjj2K8Nn/AEQyLkKn2vmX9HNzMSbYKg3BknLIkSobSp8TxvEKtsjCM0hi4zP5CocwsWjmnJpOWS6daAf1Tu2Fd3VxIy2jB6q7sp9iAfas/d+J8THlwNyfPqfFgZVVhMWpJMsumkqcpaROguYhUuOWIAy2hr1Z3VfqSBQFTiHw3h7pZimV2jzqfMIfOCJkTm1mKLfw1hQI8FYgjWToYnnziT1MncmmLYtAQC6gkwBmEk66AdfK3+09K4/WFqJ8W3EBpzrEE5QZnYnSetAQYfglhIK2wCCWmSTJZWYkk6ksqkk9KYVW/T7Wv2ieXRvMumoGuumpA9xVmgCs9xvFhLnlWTA8SOmsQOZA1+lO8XeyIW6VgeJYjNbDsSoJ8QwYnmF/d9B2rz9fqZUtsYcsvo0lO7ZBjcSHYQQxVhEDvr7DeDzqrj1JVmGmUgjcyZ22nXaBUuARjaR3IUE6kmPMZn1E79PY1BxFYMHcHkTvEfx5jnWGlCdKqqkotxV168r9mXVbSg4J5FjOpL3ojLZy66GS7NHXQQf9YPOk/FcQTnifMx0HPMoZT9DH+g9K1+Kwqi2RCgySwdCQWJ83mY7ToJAAAGsCs/esKHWBlBlIEyh1+WdREkCdjdYV9DodfRlUVCCeFZP093X2MOp0NWNPxpNWbz8ri/FXBIn5GJE/hupII92Yf6K9wnlLo+uY5xG4JBV2WZDK06juQRtNnE4fxEykSwBBy6ZgfMCJ2J+Yd8wPOoLGKBtMtwyqg6xqCBpodUedhvO016/KMF8kti2Ug2zI0AGpBgcpkk6bElhr8w1qxZ4spGoGnQ8gdCZjT+tar4NbqL51VuTZfPqD95NCxnmsnSpMTaR+QnQw2adtJYRc/wBwf1quVO7waqWqSVpoluXkYTBB/wAp/iNaoXLa8gx9VfWrWIWVzMG1MaS+/PVVeBpoCPyqG5hNNXgfja4gP+628+7VFR7Fy1EepR/Q8xIBGm+o0OkAgkEH0HKpU4cg0PmadpkbT+EAesxHOpsKELOPEUspEZM10tImQ2TKDygoexqW9w43XVibwKRCgFDpMEtcaSCZOo/dXXuWDv8Akwbx+Snbw5Y5beQj73mD++W2CBz3j1pi+BBjOttVQASZEdZVWygcwC2kxtoJXtvBBldCBmuHNMaRBynuarYbBXApNzKTMjTRdOTOM2sfdXlvXbGedecvkTDzr9kBG2czl0+UDKPNvoiDKOcc62GxHlKDzXRIukjSQTDM/JByUR6TvMrPcBIW5cUaSoKqeUSNWPYGe1Qpi8wy21AA2CjSWJgkDkIJk9PWpY49/qUXfJe4Zw8vdW2uudwAI0ByyxidhBYjpprrW84rdW0EtJ8qRuddFmTzMmCTzpN8EWPJcv6wPsrffYu3qdBP+brVu7ZNy8W5LM99RlH5T9KyVZXl6FsOC/wCxnvJPLzn+H5kVsqSfC+HhGc/eMD0Gn75+gp3WSbuy+CwFFFFRJBWf4pdxpxOSyqiwFsMXMCSblzxlDTvlW1pGzvrOWtBRQGUtHijKubwkOe3mChZKC+puCSxEmzmX1OhHKTiDcSJcWxaCnxgDpI/wCCW2y7kiQ/IrrWnooBNwT9LFy4MRlNvTw2ETuZBgmfWByEaEmbG4IXDdSPmFpvmKSyuSGzAHUZF1j7oG1M6qtcCvcZiAoRCSTAABuSSTsKARXfhZXa41y2HLsGM3nGgQJllUBymCx6l2614fhO3JbwhmIIJ/SLmuZszE+SCZn0BIESa0tq4GAZSCpEggyCDsQRuK9FwSBIkgka7gRJHbUfUUBl73wdYYQcPbI8+hvORDsGYQUIIMc60bYRTqQZ/zN/OpUcESCCNRoZ2MH6EEe1dUAh+IbCi2wAPyn7zc9Bz9axuPwqkIsHzEDc7AFjz7R71r+KMWa6O0D2X+dZm+Ja32Vj7+Ufzrxfid1Wi/l9cmvTO8H6ivBY24LSZA2jEwG0OpGVp5R7V7wTBNDNcOmuWSpynRUBgQdO0bVewuBS2PtWMszsqqDoumrRy2M8p9amOIV0dXTKqsRl20ABnNMDUsJ0gqwmalX+ISqU3SSVu5fS0vn39BBxC/eDGzdJbOG8NwBI3MEAAEaRO4O/PKXsN5baMSRorN3VQgYe6Bteop0kuRvMyAYkaEE6k9RrM6bAHW4vDTOUqotiBruf6HbqO9Z9NWVCpGp2L9fLfT8JcmK4hZe2RmAkkiV1D89BuDMnL1DDXNVG7aF3zOksD86aMBplMQcw7wY6CtB8QYAkDKJghgQJMSSYXfXnlk7aHkstAnVCAdZExJ+8VbkeoPPoa+1o1lUgpo+WlFp2ZEcjHMGBJO4kGerRmH0AqZL5Hlme06H/cBUOKxDZwrrDH7rofNG8EAhvUE142ItLEqyEzoNJj8DSI5bD99WHEd4y+1tQz21gmNQjR3lZ0O1ccPxRuZyqW1yxGgQHrLBZMdO+/W0mFDq8XAE+XzIkSQSIUATsdyPerWCwVtVUEhgT5fs5znnktSZ7sxI00GhjPV1MKeHz2NFLSzqeaPHf39jzDXbrCZQLPzKbhXpGa4ygnsJq7bwpJ1zuewgEdicgOkcm9edWcOo+bnsGY5j0hWGpOh/u8o0OrQQKvEOL2rUFwWJOi6NmPscinuJ7xXnz1s3/rg9GnoYLnPv31OsgXSba9jcAb3VRbAqrifDBkhTO5zA/lmuT7gCpMDxYvoykEtoZJXzEAKSCIg84MztpVccVQwQXM8vJp75d/pWZ1pv8A9M1x00FjYiPF4vIFZQ7EyEzEALEQVUaRrodYIMAQKU3bHhOMhOW9aDc5B3iB71f4hdC3CbpciBH7QMSVPcaDblyq98M4cXb63HSFUg9fDRCMs9iYBPQ9JNadNUVNbs5dvk/fPtGPXRcvLji67r3x7ZseG4YWcNYtDTInm2+eSbk98+avcLblVVfmcj8+Z9BH0rnid7KzEH+80U9GiP8A9fN/obrTP4awub7U/KPLb/cW/h9auk8GJK+B/ZtBVCjYAAe1d0UVQXBRRRQBRRRQBRRRQBVDiXDvFlSYVsmo3U23zoQCCD5okHpzmpOLYprdpnRc7CIXqSwH8aSD4qdSVfC3g6AZwpQgfYtdMHNqPLlHVjHImgPbvwdbZnZrt0s+pMqIPhG2CqgZVic4gaNJ5mvB8GWgpVXdQZEAJERbABXLBA8ORI3djvQ/xbvFi7CiSYEEZLjeVpg629/2bls/fFd2/isNGTD3mkpyCxmUnzBiCu2x3BBoCxwj4aTD3HuLculmDDzNMZnznTbQ7absx+8aaeAf8R//AB/+NLuD8eF/P9ldQILZ8wEnOCYyqSZEa6bEEdmH6WvR/wD8dz/40Aivz4jjM3zfh/lSC9YyOyktA+XQbGI2Ht6g034jiAMQ8BtYPyP0HaoeLLmQOobMv4H1HPly3+tY/iNBzpKUeV/zqWaapabi+oixtxCVl8rwV80aqQQYGXUzlMfh+lcmMpNx7jLscoRQdNSIlj5R2qvxRM5Q+bTNBytpoO3WKs8Kwr31JAyhdGZlZRPKNNSZEDfUV5cKKnBNf0ej/kypqxLw5IEKxERHy8tthpHQUxu3W0BPuYPPaB/XrSXGWXtNB37cuf7qp3LhIidv/fvzFJaeF7SXBnVSbbknyOMcrvBtqXA0lXXfYyOvPfnSLE4cg65lYc9MwjfMNQ8ddx2p8bzBbTZ2UBdCI1AEwd5jU+hPQ13inW8IYAEGAZUEaAg7iNfuzOsjLJNerpvidOhLw3GyWL/S9vwV1Ph86lNVIu7Zlr1u+2Um5ZKjN82dSZGvNuuwNMsPwq0lub9z5xoqqIiSNid5BEmTpsOfjYMqfM7ATEwpU9RmyyD2OoqBeNJam1etC6Fko0CQpM7yJEzz5mvaqTnOnei0/wAHn0o041LVUScM4eLTHwMRcymMylBproPEDDmYHlJPIE0zuvbUnOxdjuo1J7O/MbaCBpqtL+I3r6C1ea0EtAhlQECDMglRprtvOtRXr1mAct45hKp+1O2ygken1ryqzqPzT+32PYoxpryw499y7+lByr+JkJXQHRIOhEDUFcsc5idBFL+M4u0El/tCDuBqTplAPM76nrXrWwEZ7qsrMYVSpUAAAADTYAVY4Jwg4oh2WFQkKOTDTX15fWqOTTiKuKsQ167aRrQcKTtEssfvH9a8mWLvXrYBZElhOcZSTpPzbmas3PEt4mJASIUARBHI+2vtVfjjXPmYiJ+URrzOXoef/JmhxZaObXDyltbl2Ac2YDrPb8vzpyLq2o8IZC8PA+6o+XTlJLNHcdKpcMwUjxrxlF5H7xA+UjkBzn06xBgnuYm8cmr3Dp2HU9B1rTpoN+aSweXrq6l5FyNsPhLmIeBOVdTA/uxO6gbk81HKYGhB21njWHXw7ebKSoKqAxAEP5cwGWfs30mfI3SpuDcMXD2wi6ndm5seZ/kKixfw9h7lwXWtjxBswJB2uA7cj4rk9SQdwIulK7KIxsiWxxnDuqut62VZSynOokASxgnkCCenOu24tYG960Pl3uJ94SvPmNR1FLLXwdhFXKLZiAD53M5bfhJMtrlTyidqltfCuGXLCN5cuWblwxAPVucknqdTUSQwHEbJIAu25JUAZ11LDMo33I1A5irVIMJ8G4O3kyWivhm0VId5HhfJJmSOs7yZkE0/oAooooAooooDm5bDCGAIPIiR9Kg/V9r/AArf+xf5VZooCt+r7X+Fb/2L/Kj9X2v8K3/sX+VWaKAis4dEnKqrO8ACfpUtFFAZr4ktkXUbkVj6H/kfSu8KdKZccwniWjHzL5h7b/lWfwGLkDIM3caL/u5j0mrFlFTVpFHjGC8M5l+Q9Punp6HlUPDOJKltk3aZGsRO/MRz5g6iKe31BGW4ZzD+7XmO/MiecqOtZbifCHsy4H2HMKfMn+Y9D+Hnz6+RV0zoSc4K8X07e/obY1PEW18lV28XEC1mys5H4soAJJLDQsQSYnkNejLi3BbSgC0Tn6MQ0kCQDAGUmPTb1qngcsqV5doiZ95151PiHU2wweCCCF7g/mZrNW1G9tpdvwbNPpk45KnCcVlBUnQH7wEAHr23B6Tyq5iuEB3W5bYnLvbbWNOXUDeNZ6Aa0ox9wBw40DqG5wc05hPZs2/Va94fjXSQASgj5jt0yt0+o2rlSmqtLxY/7dV3+a+dufTp15Sqz09RwfGc9vUbYbHQWRgoiC0kTJNyZOxYhQde/SBSxmDw19jmUyNA6mImPLE5S0xoAdxrLUwTi9snzAFoI8whoHIuOXvVe/x7CW2BGXNsMpZt9xAkDlHXqKz0ampptOlGf6J5+z+pbWnpp38RL91/Yg47fuT4TMSoiNNdgQD3E6+hrQYXirXbYZFAuJ5X2mIGqmflncem8VV4fw1sXdNxCFAENm17LEHeBVa7aNu5cWfODEgnSdd+kCK+grzVOjFSjaeL+rWfr+h51GU5zcr3j9r4GS3GnPcgJ94GPOP2cnfry33FSW+Ithvs42/Pv3pM5JMmT71o+D8Ma8oDIuQffYEEekakn2HesNOtvltismuU0ldiK4l3ENIU7iI301O238K0GC+Glt/aYoydwg/IEjczyX6nam97w7FvKihR13Zu0/0K8ts7QzAF20RRsoPfmep+mm+6Gmv5pGWrqm8R4MtxrDXsS4tWVh33A0VLY085GgHL3IE7HXfD+AsYGy2YxcGUXCRLEs2VAqiSQzaKBJJ030DzAYNbSwAJPzHqf62qp8Rmythnv/IhUz5gVIdSpBQFgcwU6DlrV7eLIy7c7nyT/razp9qoJAMEwQCrOCwOqjKrHWPlNT4bFJcBKMGAIBI1GqhhB2OjAyOtYInhw8ijIYdVObEwvy4dmE24gnIgbYlRBkU14PxzCYayxDMdQWbLdYuwQJuUAzQiiBtKk/NJiSNdRSiz8S4ZigDmXbIAVcebO9sg6aHPbdf9PSm9AFFFFAFFUL3Fra3PDOaRllspKqWnKGbYEwe20xmWa6fE+FInxljcTIkakRI1kK2WPmyNEwYAb0Ulu/FOFVWY3lGUspHORyA5k6R1zp+0JkHxLhSSBeUxmmJIGUqGBIESMw06SdgaAZYi5lRm6An6Cay3EPi17OINg2C+VgDcBIBBsm4xCwdQxRcs7NM6EU8ucQt3bV7w3DZA6tHIgH/nXselLeK/Ej2WvKMO7+HmykGA0WkcTpOrPl0B+UntQHH/AFnayhvCvZSFM/Z6FvEhT59H+zYZd8xVfmMVFc+NkUa2mzCc65k0ACbMWAMl8omNUcbjWb/qyQ5XDXjkZwfkE5WVdNeeafRT2mHG/GWRbkYa8WRXMHKAWUsoEzMMVhSAZOm9AdYn42to8C1cZQHzEZZVlZFywTA+Y7kagCDNaBrrkwqwP2n/AIKNT75fes7iPjEoY/R7jQWz5RsBbd/KOZOVFEkSWOukF5hMS962jqPDV1B1gsJ5ADy9w0kbaGgOrttFg3WLnkDrrv5bY3I9Ce9J+IYRwxcDJbY6jQsD+YUH335U/s4ZV1GrHdjqT79Ow0rjEXtcigMx3B2UHm38BufqR1Oxxq4jt3FQaDU8hqzH1O57k+prtbZ0ZtxsBsvp1b8X0iTPd7g7W5ZSXJ36+gH7Pb95k1zauSIqRAp4jg9pjmAyN1WBPqNv40lxPw4VZmUpczeaDKEGT8skjf0rU0ux+GZrZy/MMxX16e8D00rDqtNTcXJRybtHqpwnt3YZmBaKp4NyzdABJQ+GzDUyVJEgjnIPKqg4Q0FlS6o3nIwXadc3/FPbHxPKFSYjSP62ptwLjQvK3rlYe2/oR/HoKwUIQUtqk1c26uFVJ1HH1M3w/gt9obJmUT5ojSOhIn1Bqrj/AIUedkE8mP8AIGvoGHxBW2qtuAAY0BgRIFUcWemp6b17ul3UopHh1/O7mZ4bwXEW9FuoswA4LEdg4KjXXQzrsdYm/a+DSNXugsTLNBJJ202gR++meEY7EDXlodO8SPaaseOU0YyvIn7vZj06N7HqY16Maj82SynWnGO1EGA4BYtEHKXI/bMj6bfWascQdBrrm5FSQR/x21npXT4jSk3EcWEBdzAH9fWlOjCOEiM6jeWylisY/iAN5u4Gqjuo3P8Al7wK2PAML5fEYgsdAP2R07N16bdaUfCvAWLfpGIWGOqWz90ci3fty3321F7CgkkaN1Gk9j1HrtOkVOcuiOQXVk9QY3CrcQowVgY0dQw0M6qdDWSwfwa9kWxYutbyixny6eJ4WaZCkABw2ojlOpJqez8N4gBZxV0uogN4lyD9oGkrng+WV15N2FVlgwt/DFlSGFu1INwj7IHW4Q1wwTqSVGvICBA0qz+pkgDLZgGQPBTQ6ajvoPpSnEfDuIa3bT9JuhkW6M63HBYuZVmhhJQaCZ9qi/6ZxMycXenOzD7RxurAAgNBAYq0RHliACaAeWODW1YNks6ENpZQGRsZ5EdaZ1jB8KYgWmtririEqFRle4BbEKPKpcifKD0EmAAYq9guBX0vW3OIulFZ2ZC7sGzIq822BUmNQMxgDegNLRRRQC3inArGID+LbBLo1snnlZWQ69crus7gO0bmi5wHDsSxspJ3MdiPaAzR0ztHzGWVFAKl+HMKBAsWwIiAIEREQOXbsOgjs8Bw5/7S7seY+YgtHSYH59TTKigF+IwNtLV3KirKkmBGolgfUEyOhpZxK/jlvubSZ7QViq+QahUKgycxLMXG4ACd5p7jEJtuBuVYD3FZjiPCsbcxBuWsRksFgwQtcUiLJtwVybF2LRO6qaA6HEuJwT+i2+kTz8Kc0+Jtn0yxMc+dWcJi8e1yz4llFtlh4mWCVXwrhOpf/EFsaLMHbmIf0LiWUfb283lkeWCZuFjPgyBPhADU5A4nND1HZ4XxBD5b6t55Jd2bykKSINsj5gwgRAOhoDWUVmFwPEhl/tNs+a2WkLsFPiARaGhY89YUagzNvhGAxIZ/0m94qMiAAECGDOXMLbXcMo31CajmQGTXi5It6DYv06hZ0J77A9YIqaxZCiFH8ZPMk7k967VQBA0A5V7QBVDiGADgldH/AH+v86v0UDVzJ28UZg7jQ9qsfpIEjkdf4Gr/ABXhOc50gPz6MO/fv7eii/hiN5BFWYZVlGf4vwi3dYsCVJ3y6z6ggfWfqam4NgBZGW2HJJ1OwY7elW71xtqrXixUwYMEA9DVMdJSVTcl+DTLXVZU/DbwX8WroQbtyAdAAR6DUD+POpDcVBpAH9fWsObWKuOovNCKQSZBmOQjrTjEcR9/Stco7bJGSUk+BzZv66VJduzvSnCuxHJfXX8h/OmeBwNy78o0/aOg+vP2qDSRxXZV8UghRJU7fh9fw9+XPTUabhvAFUq92HcagH5UPUDm3flyjnc4bwtLQ/aY7sR+QHIUn438Otcu23R3CLklAAQQtzxQsm4sedUOx0BGxgVuXYtjHuaeisanw/ilAVcRdCgRG06ksNL+gaQJEFQgykSZltcDxKny37ol87DlJuOxIHj6SrBcplfKWIJ2iTNbRWNPw7iS1snEXyqFTBOsS3iAN4/3wxGYyV0ggaVIOBYqAoxF1QAoGUAAFbRRSVF6IDw8ADNs2bQ0BrqKKKAKKKKAKKKKAKKpYvBsxlbrJttroDrodNdpifyiD9WXMwJxNyNyIA106fdidNd5mRqA0opWOFNAHj3fvaljJkzvO39CNI9bhb6RiLoMRMgzqx2I38wE9EG1AM6KXfq59ZxFzVWH3REiAZAmRuPX0jk8Nua/2i4JM7LptoJ1jT8zQDOiqCYB4YG/cMlddJWCDAIGxgzM/NygCi5grhUL47CAQWCiTMQTyka7Dn2oC/RSteFPp/aLv/j7jbb8xFdfq64RBxDnykaADXXXTUbjn92gGVFLP1Zckf2m5GvJdemsV3+r3yx49zNr5tJ1jlGUxHMHc0AwopaeGvyxFzYxOUjtOkn61bwdlkQKzlyN2IAJ16DSgJ6jvWFb5hP9dakooBRieCg6q3s38x/Kl97hF3lbB7hh/GK09FS3Mi4Iw1/4XxLnTw1H4mP8FNS4b4IeZe8B2VSfzJ/hW0oru9kfDiKcD8PWbesFz1cz+W35U2FFFRbuTSS4CiiiuHQooooAooooAooooAooooAooo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133600"/>
            <a:ext cx="4467225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3333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Cells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Animal cells cannot produce their own food</a:t>
            </a:r>
          </a:p>
          <a:p>
            <a:r>
              <a:rPr lang="en-US" dirty="0" smtClean="0"/>
              <a:t>Food must come from an outside source</a:t>
            </a:r>
          </a:p>
          <a:p>
            <a:r>
              <a:rPr lang="en-US" dirty="0" smtClean="0"/>
              <a:t>This means that if animal cells are separated from a food source for an extended period of time, they will die</a:t>
            </a:r>
            <a:endParaRPr lang="en-US" dirty="0"/>
          </a:p>
        </p:txBody>
      </p:sp>
      <p:pic>
        <p:nvPicPr>
          <p:cNvPr id="4098" name="Picture 2" descr="http://www.biologycorner.com/resources/endocytosi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95600"/>
            <a:ext cx="4143375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671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Animal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Almost all of the structures of animal cells are in plant cells</a:t>
            </a:r>
          </a:p>
          <a:p>
            <a:r>
              <a:rPr lang="en-US" dirty="0" smtClean="0"/>
              <a:t>The few exceptions are lysosomes* and centrioles </a:t>
            </a:r>
          </a:p>
          <a:p>
            <a:r>
              <a:rPr lang="en-US" dirty="0" err="1" smtClean="0"/>
              <a:t>Cillia</a:t>
            </a:r>
            <a:r>
              <a:rPr lang="en-US" dirty="0" smtClean="0"/>
              <a:t> and flagella are much more common in animals than plants</a:t>
            </a:r>
            <a:endParaRPr lang="en-US" dirty="0"/>
          </a:p>
        </p:txBody>
      </p:sp>
      <p:pic>
        <p:nvPicPr>
          <p:cNvPr id="5122" name="Picture 2" descr="http://www.biology4kids.com/files/art/cell_lysosome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385751"/>
            <a:ext cx="13716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encrypted-tbn0.gstatic.com/images?q=tbn:ANd9GcRPinR6PpSbGT0TOODDJkpYGN1gwl45Rt69jCKA4lSO0hIXg8l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590799"/>
            <a:ext cx="2628900" cy="173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static.diffen.com/uploadz/d/d2/Cilia-vs-Flagell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324351"/>
            <a:ext cx="3333750" cy="250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008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Cells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plant cell is a rigid and fixed cell that has a cell wall</a:t>
            </a:r>
          </a:p>
          <a:p>
            <a:r>
              <a:rPr lang="en-US" dirty="0" smtClean="0"/>
              <a:t>Plant cells can be unicellular or multicellular</a:t>
            </a:r>
          </a:p>
          <a:p>
            <a:r>
              <a:rPr lang="en-US" dirty="0" smtClean="0"/>
              <a:t>Most plant cells are finely tuned to their environment</a:t>
            </a:r>
          </a:p>
          <a:p>
            <a:endParaRPr lang="en-US" dirty="0"/>
          </a:p>
        </p:txBody>
      </p:sp>
      <p:pic>
        <p:nvPicPr>
          <p:cNvPr id="6148" name="Picture 4" descr="http://micro.magnet.fsu.edu/cells/plants/images/plantcell4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79734"/>
            <a:ext cx="3810000" cy="3297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7632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Cells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Most plant cells have the ability to create their own food</a:t>
            </a:r>
          </a:p>
          <a:p>
            <a:r>
              <a:rPr lang="en-US" dirty="0" smtClean="0"/>
              <a:t>The most common way that plant cells will create their own food is through photosynthesis</a:t>
            </a:r>
          </a:p>
          <a:p>
            <a:r>
              <a:rPr lang="en-US" b="1" dirty="0" smtClean="0"/>
              <a:t>Photosynthesis</a:t>
            </a:r>
            <a:r>
              <a:rPr lang="en-US" dirty="0" smtClean="0"/>
              <a:t> is the process that entails plants taking in sunlight, water and carbon dioxide and creating sugars and oxygen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7170" name="Picture 2" descr="http://findlayroofing.com/images/stories/blog/sun-pla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447800"/>
            <a:ext cx="3581400" cy="483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391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Cells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Plant cells perform photosynthesis in a structure called the chloroplast</a:t>
            </a:r>
          </a:p>
          <a:p>
            <a:r>
              <a:rPr lang="en-US" dirty="0" smtClean="0"/>
              <a:t>The chloroplast contains the pigments chlorophyll</a:t>
            </a:r>
          </a:p>
          <a:p>
            <a:r>
              <a:rPr lang="en-US" b="1" dirty="0" smtClean="0"/>
              <a:t>Chlorophyll</a:t>
            </a:r>
            <a:r>
              <a:rPr lang="en-US" dirty="0" smtClean="0"/>
              <a:t> captures light energy that the chloroplast can use to create sugars</a:t>
            </a:r>
            <a:endParaRPr lang="en-US" dirty="0"/>
          </a:p>
        </p:txBody>
      </p:sp>
      <p:pic>
        <p:nvPicPr>
          <p:cNvPr id="8194" name="Picture 2" descr="http://upload.wikimedia.org/wikipedia/commons/4/49/Plagiomnium_affine_laminazellen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0"/>
            <a:ext cx="4064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52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382</Words>
  <Application>Microsoft Office PowerPoint</Application>
  <PresentationFormat>On-screen Show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Plants and Animals</vt:lpstr>
      <vt:lpstr>Plants and Animals</vt:lpstr>
      <vt:lpstr>Plants and Animals</vt:lpstr>
      <vt:lpstr>Animal Cells</vt:lpstr>
      <vt:lpstr>Animal Cells </vt:lpstr>
      <vt:lpstr>Animal Cells</vt:lpstr>
      <vt:lpstr>Plant Cells</vt:lpstr>
      <vt:lpstr>Plant Cells </vt:lpstr>
      <vt:lpstr>Plant Cells</vt:lpstr>
      <vt:lpstr>Plant Cells</vt:lpstr>
      <vt:lpstr>Plant Cells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Plants and Animals</dc:title>
  <dc:creator>Administrator</dc:creator>
  <cp:lastModifiedBy>Administrator</cp:lastModifiedBy>
  <cp:revision>6</cp:revision>
  <dcterms:created xsi:type="dcterms:W3CDTF">2013-09-18T11:30:12Z</dcterms:created>
  <dcterms:modified xsi:type="dcterms:W3CDTF">2013-09-18T12:49:25Z</dcterms:modified>
</cp:coreProperties>
</file>