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611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47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47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841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81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301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9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4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8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45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B8AA1-8C44-4F34-9BAA-3008F03B1B7D}" type="datetimeFigureOut">
              <a:rPr lang="en-US" smtClean="0"/>
              <a:t>10/3/2013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0CB02-9DA3-4D4A-85D0-FDA06A201A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4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71niTozP-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Our Friend the Liver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97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Friend The Liver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Today we are going to be doing a lab that highlights one of the main functions of the liver</a:t>
            </a:r>
          </a:p>
          <a:p>
            <a:r>
              <a:rPr lang="en-US" dirty="0" smtClean="0"/>
              <a:t>Before we do that, lets get to know one of the most important organs in the human body…</a:t>
            </a:r>
          </a:p>
          <a:p>
            <a:r>
              <a:rPr lang="en-US" dirty="0" smtClean="0"/>
              <a:t>THE LIVER!</a:t>
            </a:r>
            <a:endParaRPr lang="en-US" dirty="0"/>
          </a:p>
        </p:txBody>
      </p:sp>
      <p:pic>
        <p:nvPicPr>
          <p:cNvPr id="1026" name="Picture 2" descr="https://encrypted-tbn2.gstatic.com/images?q=tbn:ANd9GcRdCUC5hP0ODxzc8JxuIzylQ712h51MrbwUx2DgpLOHdD2mdsXaF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1676400"/>
            <a:ext cx="396478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77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Friend The Liver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Liver is the largest human organ (other than the skin… but who cares about the skin?)</a:t>
            </a:r>
          </a:p>
          <a:p>
            <a:r>
              <a:rPr lang="en-US" dirty="0" smtClean="0"/>
              <a:t>It is located in your abdominal cavity</a:t>
            </a:r>
          </a:p>
          <a:p>
            <a:r>
              <a:rPr lang="en-US" dirty="0" smtClean="0"/>
              <a:t>It has a distinct triangle appearance </a:t>
            </a:r>
          </a:p>
          <a:p>
            <a:r>
              <a:rPr lang="en-US" dirty="0" smtClean="0"/>
              <a:t>It is made of two different lobes</a:t>
            </a:r>
          </a:p>
          <a:p>
            <a:endParaRPr lang="en-US" dirty="0"/>
          </a:p>
        </p:txBody>
      </p:sp>
      <p:pic>
        <p:nvPicPr>
          <p:cNvPr id="2050" name="Picture 2" descr="http://www.sccollege.edu/SiteCollectionImages/Private/816_li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2362200"/>
            <a:ext cx="4094545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92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Friend The Liver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liver has several main functions…</a:t>
            </a:r>
          </a:p>
          <a:p>
            <a:r>
              <a:rPr lang="en-US" dirty="0" smtClean="0"/>
              <a:t>Production of bile</a:t>
            </a:r>
          </a:p>
          <a:p>
            <a:r>
              <a:rPr lang="en-US" dirty="0" smtClean="0"/>
              <a:t>Regulating the production of cholesterol</a:t>
            </a:r>
          </a:p>
          <a:p>
            <a:r>
              <a:rPr lang="en-US" dirty="0" smtClean="0"/>
              <a:t>Storage of iron and other minerals</a:t>
            </a:r>
          </a:p>
          <a:p>
            <a:r>
              <a:rPr lang="en-US" dirty="0" smtClean="0"/>
              <a:t>Last reserve energy boost</a:t>
            </a:r>
          </a:p>
          <a:p>
            <a:r>
              <a:rPr lang="en-US" dirty="0" smtClean="0"/>
              <a:t>Detoxifying the blood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s://encrypted-tbn1.gstatic.com/images?q=tbn:ANd9GcSW_0CftRDIhLvLowHQ6mxNwrNyC-py1QmIFKBkfPqAZ0jkGJC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810000" cy="403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710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Friend The Liver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u="sng" dirty="0" smtClean="0"/>
              <a:t>Liver Fun Facts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 the middle ages scientists thought the body grew from the liver out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liver is the only organ that can regenerate itself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You can lose about ¾ of your liver and still have it grow back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52600"/>
            <a:ext cx="4071393" cy="355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190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Friend The Liver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liver can be damaged</a:t>
            </a:r>
          </a:p>
          <a:p>
            <a:r>
              <a:rPr lang="en-US" dirty="0" smtClean="0"/>
              <a:t>Taking in dangerous substances in high quantities hurts the liver</a:t>
            </a:r>
          </a:p>
          <a:p>
            <a:r>
              <a:rPr lang="en-US" dirty="0" smtClean="0"/>
              <a:t>When the liver cannot cleanse the substances fast enough, damage happens to its cells</a:t>
            </a:r>
            <a:endParaRPr lang="en-US" dirty="0"/>
          </a:p>
        </p:txBody>
      </p:sp>
      <p:pic>
        <p:nvPicPr>
          <p:cNvPr id="4100" name="Picture 4" descr="http://files.coloribus.com/files/adsarchive/part_1002/10024205/file/hepamaxx-you-are-having-fun-your-liver-not-small-856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09800"/>
            <a:ext cx="4259336" cy="288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16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http://www.youtube.com/watch?v=O71niTozP-o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44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208</Words>
  <Application>Microsoft Office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Our Friend the Liver</vt:lpstr>
      <vt:lpstr>Our Friend The Liver</vt:lpstr>
      <vt:lpstr>Our Friend The Liver</vt:lpstr>
      <vt:lpstr>Our Friend The Liver</vt:lpstr>
      <vt:lpstr>Our Friend The Liver</vt:lpstr>
      <vt:lpstr>Our Friend The Liver</vt:lpstr>
      <vt:lpstr>Video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Friend the Liver</dc:title>
  <dc:creator>Administrator</dc:creator>
  <cp:lastModifiedBy>Administrator</cp:lastModifiedBy>
  <cp:revision>2</cp:revision>
  <dcterms:created xsi:type="dcterms:W3CDTF">2013-10-03T12:16:03Z</dcterms:created>
  <dcterms:modified xsi:type="dcterms:W3CDTF">2013-10-03T12:35:42Z</dcterms:modified>
</cp:coreProperties>
</file>