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59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81" r:id="rId23"/>
    <p:sldId id="282" r:id="rId24"/>
    <p:sldId id="283" r:id="rId25"/>
    <p:sldId id="284" r:id="rId26"/>
    <p:sldId id="286" r:id="rId27"/>
    <p:sldId id="287" r:id="rId28"/>
    <p:sldId id="285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9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7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9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3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08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05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9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53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695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7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41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3F8B3-EFF8-431A-9AFA-2ECDDD5AAFB7}" type="datetimeFigureOut">
              <a:rPr lang="en-US" smtClean="0"/>
              <a:t>4/24/2014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25699-F3DB-4619-B185-094BF19E4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3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nationalgeographic.com/video/solar-power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lIbjC49Fjs" TargetMode="Externa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pigNNTQix8" TargetMode="Externa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SBACzRE3Gw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Offsetting CO</a:t>
            </a:r>
            <a:r>
              <a:rPr lang="en-US" baseline="-25000" dirty="0" smtClean="0"/>
              <a:t>2</a:t>
            </a:r>
            <a:r>
              <a:rPr lang="en-US" dirty="0" smtClean="0"/>
              <a:t> Emissions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3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Generally two small molecules (Hydrogen 2 and Hydrogen 3) are combined to produce Helium</a:t>
            </a:r>
          </a:p>
          <a:p>
            <a:r>
              <a:rPr lang="en-US" dirty="0" smtClean="0"/>
              <a:t>This combination creates one element out of two elements</a:t>
            </a:r>
          </a:p>
          <a:p>
            <a:r>
              <a:rPr lang="en-US" dirty="0" smtClean="0"/>
              <a:t>This also produces a great deal of energy</a:t>
            </a:r>
          </a:p>
          <a:p>
            <a:r>
              <a:rPr lang="en-US" dirty="0" smtClean="0"/>
              <a:t>It is also the source of energy that powers our sun</a:t>
            </a:r>
          </a:p>
          <a:p>
            <a:endParaRPr lang="en-US" dirty="0"/>
          </a:p>
        </p:txBody>
      </p:sp>
      <p:pic>
        <p:nvPicPr>
          <p:cNvPr id="6" name="Picture 2" descr="http://f00.inventorspot.com/images/nuclear%20fusion%20in%20star.img_assist_custom.JPG"/>
          <p:cNvPicPr>
            <a:picLocks noChangeAspect="1" noChangeArrowheads="1"/>
          </p:cNvPicPr>
          <p:nvPr/>
        </p:nvPicPr>
        <p:blipFill>
          <a:blip r:embed="rId2"/>
          <a:srcRect l="32000"/>
          <a:stretch>
            <a:fillRect/>
          </a:stretch>
        </p:blipFill>
        <p:spPr bwMode="auto">
          <a:xfrm>
            <a:off x="4572000" y="1524000"/>
            <a:ext cx="4352925" cy="4443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563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goal of nuclear power is to slowly control a nuclear reaction</a:t>
            </a:r>
          </a:p>
          <a:p>
            <a:r>
              <a:rPr lang="en-US" dirty="0" smtClean="0"/>
              <a:t>Controlling a slow nuclear reaction allows  humans to use the energy that is produced</a:t>
            </a:r>
          </a:p>
          <a:p>
            <a:r>
              <a:rPr lang="en-US" dirty="0" smtClean="0"/>
              <a:t>This energy has to be transformed into a secondary source of power </a:t>
            </a:r>
            <a:endParaRPr lang="en-US" dirty="0"/>
          </a:p>
        </p:txBody>
      </p:sp>
      <p:pic>
        <p:nvPicPr>
          <p:cNvPr id="8194" name="Picture 2" descr="http://www.power-technology.com/features/feature_images/feature1088/3-nuclear-react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667000"/>
            <a:ext cx="3924300" cy="23938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444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Slow sustained nuclear reactions are used to create electricity through steam</a:t>
            </a:r>
          </a:p>
          <a:p>
            <a:r>
              <a:rPr lang="en-US" dirty="0" smtClean="0"/>
              <a:t>The energy produced from these reactions </a:t>
            </a:r>
            <a:r>
              <a:rPr lang="en-US" smtClean="0"/>
              <a:t>is heat</a:t>
            </a:r>
            <a:endParaRPr lang="en-US" dirty="0" smtClean="0"/>
          </a:p>
          <a:p>
            <a:r>
              <a:rPr lang="en-US" dirty="0" smtClean="0"/>
              <a:t>The heat can be harnessed by boiling water</a:t>
            </a:r>
            <a:endParaRPr lang="en-US" dirty="0"/>
          </a:p>
        </p:txBody>
      </p:sp>
      <p:pic>
        <p:nvPicPr>
          <p:cNvPr id="2050" name="Picture 2" descr="http://dearscience.org/wp-content/uploads/2008/06/cerenkovgl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3333750" cy="4381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621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Nuclear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High pressure steam is created by boiling water surrounding the reactions</a:t>
            </a:r>
          </a:p>
          <a:p>
            <a:r>
              <a:rPr lang="en-US" dirty="0" smtClean="0"/>
              <a:t>This water is used to power turbines that will generate electricity</a:t>
            </a:r>
          </a:p>
          <a:p>
            <a:r>
              <a:rPr lang="en-US" dirty="0" smtClean="0"/>
              <a:t>This process is not unlike using coal to power turbines</a:t>
            </a:r>
            <a:endParaRPr lang="en-US" dirty="0"/>
          </a:p>
        </p:txBody>
      </p:sp>
      <p:pic>
        <p:nvPicPr>
          <p:cNvPr id="1026" name="Picture 2" descr="http://northwestern.apogee.net/foe/graphics/gf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981200"/>
            <a:ext cx="3717388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8286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energy delivered from the sun is vast</a:t>
            </a:r>
          </a:p>
          <a:p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un’s rays have so much energy we could replace fossil fuels for a year if we captured all the energy hitting the US for 40 minutes</a:t>
            </a:r>
          </a:p>
          <a:p>
            <a:r>
              <a:rPr lang="en-US" dirty="0" smtClean="0"/>
              <a:t>The sun delivers 10,000 times the energy used by humans every year</a:t>
            </a:r>
            <a:endParaRPr lang="en-US" dirty="0"/>
          </a:p>
        </p:txBody>
      </p:sp>
      <p:pic>
        <p:nvPicPr>
          <p:cNvPr id="14338" name="Picture 2" descr="http://www.spacegrant.montana.edu/msiproject/images/sun-photon-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3429000" cy="4859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8959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Although it is an abundant source, it is also a diffuse source</a:t>
            </a:r>
          </a:p>
          <a:p>
            <a:r>
              <a:rPr lang="en-US" dirty="0" smtClean="0"/>
              <a:t>A diffuse source of energy is a source of energy that is widely scattered and can vary</a:t>
            </a:r>
          </a:p>
          <a:p>
            <a:r>
              <a:rPr lang="en-US" dirty="0" smtClean="0"/>
              <a:t>Think about the seasons and area needed to capture the sun</a:t>
            </a:r>
          </a:p>
          <a:p>
            <a:r>
              <a:rPr lang="en-US" dirty="0" smtClean="0"/>
              <a:t>Most energy from the sun needs to be collected over time and stored before it can be used</a:t>
            </a:r>
            <a:endParaRPr lang="en-US" dirty="0"/>
          </a:p>
        </p:txBody>
      </p:sp>
      <p:pic>
        <p:nvPicPr>
          <p:cNvPr id="13314" name="Picture 2" descr="http://www.torcode.com/pics/HLSL_Pics/Diffuse_refl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09800"/>
            <a:ext cx="3581761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771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Heating water with Solar energy can be done with flat-plate collectors</a:t>
            </a:r>
          </a:p>
          <a:p>
            <a:r>
              <a:rPr lang="en-US" dirty="0" smtClean="0"/>
              <a:t>Flat-plate collectors are wide shallow boxes faced towards the sun</a:t>
            </a:r>
          </a:p>
          <a:p>
            <a:r>
              <a:rPr lang="en-US" dirty="0" smtClean="0"/>
              <a:t>The bottoms are painted black to collect the suns rays</a:t>
            </a:r>
          </a:p>
          <a:p>
            <a:r>
              <a:rPr lang="en-US" dirty="0" smtClean="0"/>
              <a:t>This lets solar energy heat the water in the box </a:t>
            </a:r>
            <a:endParaRPr lang="en-US" dirty="0"/>
          </a:p>
        </p:txBody>
      </p:sp>
      <p:pic>
        <p:nvPicPr>
          <p:cNvPr id="11266" name="Picture 2" descr="http://www.southface.org/default-interior/Documents/flat-plate-collector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667000"/>
            <a:ext cx="3657600" cy="22457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6448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Energy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are popular in warmer climates </a:t>
            </a:r>
          </a:p>
          <a:p>
            <a:r>
              <a:rPr lang="en-US" dirty="0" smtClean="0"/>
              <a:t>In temperate climates (where the water might freeze) they can be modified to work in the winter</a:t>
            </a:r>
          </a:p>
          <a:p>
            <a:r>
              <a:rPr lang="en-US" dirty="0" smtClean="0"/>
              <a:t>The only deterrent to these boxes is the initial cost</a:t>
            </a:r>
            <a:endParaRPr lang="en-US" dirty="0"/>
          </a:p>
        </p:txBody>
      </p:sp>
      <p:pic>
        <p:nvPicPr>
          <p:cNvPr id="10242" name="Picture 2" descr="http://energyworksus.com/images/flat_collector_on_roof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057400"/>
            <a:ext cx="3673929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936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same principals to heating water can be used to heat small spaces</a:t>
            </a:r>
            <a:endParaRPr lang="en-US" dirty="0"/>
          </a:p>
          <a:p>
            <a:r>
              <a:rPr lang="en-US" dirty="0" smtClean="0"/>
              <a:t>These spaces can be used to heat large areas, like a home</a:t>
            </a:r>
          </a:p>
          <a:p>
            <a:r>
              <a:rPr lang="en-US" dirty="0" smtClean="0"/>
              <a:t>The heating of air through the use of solar energy is called </a:t>
            </a:r>
            <a:r>
              <a:rPr lang="en-US" b="1" dirty="0" smtClean="0"/>
              <a:t>solar space heating</a:t>
            </a:r>
            <a:endParaRPr lang="en-US" b="1" dirty="0"/>
          </a:p>
        </p:txBody>
      </p:sp>
      <p:pic>
        <p:nvPicPr>
          <p:cNvPr id="9218" name="Picture 2" descr="http://www.luxuryhousingtrends.com/solar-sheat-space-h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362200"/>
            <a:ext cx="3429000" cy="2409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0645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Energy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energy from the Sun can be captured and converted into electricity</a:t>
            </a:r>
          </a:p>
          <a:p>
            <a:r>
              <a:rPr lang="en-US" dirty="0" smtClean="0"/>
              <a:t>This is done though photovoltaic cells and solar-trough collectors</a:t>
            </a:r>
          </a:p>
          <a:p>
            <a:r>
              <a:rPr lang="en-US" dirty="0" smtClean="0"/>
              <a:t>These methods of energy clean and renewable</a:t>
            </a:r>
            <a:endParaRPr lang="en-US" dirty="0"/>
          </a:p>
        </p:txBody>
      </p:sp>
      <p:pic>
        <p:nvPicPr>
          <p:cNvPr id="7170" name="Picture 2" descr="http://www.inhabitat.com/wp-content/uploads/mojave-le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05000"/>
            <a:ext cx="4246353" cy="335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212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Fossil fuels make up large amounts of our daily energy use</a:t>
            </a:r>
          </a:p>
          <a:p>
            <a:r>
              <a:rPr lang="en-US" dirty="0" smtClean="0"/>
              <a:t>However, there are energy that can take large chunks out of our fossil fuel use</a:t>
            </a:r>
          </a:p>
          <a:p>
            <a:r>
              <a:rPr lang="en-US" dirty="0" smtClean="0"/>
              <a:t>Many of these produce energy with little or no 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1026" name="Picture 2" descr="http://thinkprogress.org/wp-content/uploads/2013/01/CarbonEmiss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0"/>
            <a:ext cx="3903944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1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Solar Energy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photovoltaic cell </a:t>
            </a:r>
            <a:r>
              <a:rPr lang="en-US" dirty="0" smtClean="0"/>
              <a:t>is a small 4 x 4 inch piece of material that convert sunlight directly into electricity</a:t>
            </a:r>
          </a:p>
          <a:p>
            <a:r>
              <a:rPr lang="en-US" dirty="0" smtClean="0"/>
              <a:t>They are hooked together to form large panels</a:t>
            </a:r>
          </a:p>
          <a:p>
            <a:r>
              <a:rPr lang="en-US" dirty="0" smtClean="0"/>
              <a:t>40 PV cells can power one light bulb</a:t>
            </a:r>
            <a:endParaRPr lang="en-US" dirty="0"/>
          </a:p>
        </p:txBody>
      </p:sp>
      <p:pic>
        <p:nvPicPr>
          <p:cNvPr id="6146" name="Picture 2" descr="http://www.solar-green-wind.com/wp-content/uploads/2009/09/photovoltaic_cells-0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4216400" cy="3162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072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http://video.nationalgeographic.com/video/solar-power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6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power of the wind had been harnessed throughout history</a:t>
            </a:r>
          </a:p>
          <a:p>
            <a:r>
              <a:rPr lang="en-US" dirty="0" smtClean="0"/>
              <a:t>This power has been generated by windmills</a:t>
            </a:r>
          </a:p>
          <a:p>
            <a:r>
              <a:rPr lang="en-US" dirty="0" smtClean="0"/>
              <a:t>These windmills apply physical work when the wind blows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3314" name="Picture 2" descr="http://www.alternativeconsumer.com/wp-content/uploads/Ross/2009/Summer09/BrugeWindmill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4000"/>
            <a:ext cx="2819400" cy="4659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4580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windmill still is used in today’s world, but it has a much different function</a:t>
            </a:r>
          </a:p>
          <a:p>
            <a:r>
              <a:rPr lang="en-US" dirty="0" smtClean="0"/>
              <a:t>The windmill is actually a large turbine that generates electricity</a:t>
            </a:r>
          </a:p>
          <a:p>
            <a:r>
              <a:rPr lang="en-US" dirty="0" smtClean="0"/>
              <a:t>These turbines can generate large amounts of electricity when ever the wind is blowing</a:t>
            </a:r>
            <a:endParaRPr lang="en-US" dirty="0"/>
          </a:p>
        </p:txBody>
      </p:sp>
      <p:pic>
        <p:nvPicPr>
          <p:cNvPr id="9218" name="Picture 2" descr="http://www.co-opcity.org/images/windmill2.jpg"/>
          <p:cNvPicPr>
            <a:picLocks noChangeAspect="1" noChangeArrowheads="1"/>
          </p:cNvPicPr>
          <p:nvPr/>
        </p:nvPicPr>
        <p:blipFill>
          <a:blip r:embed="rId2" cstate="print"/>
          <a:srcRect t="8541" b="10320"/>
          <a:stretch>
            <a:fillRect/>
          </a:stretch>
        </p:blipFill>
        <p:spPr bwMode="auto">
          <a:xfrm>
            <a:off x="685800" y="1752600"/>
            <a:ext cx="3590925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0743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Wind Power is the second fastest growing form of energy</a:t>
            </a:r>
          </a:p>
          <a:p>
            <a:pPr lvl="1"/>
            <a:r>
              <a:rPr lang="en-US" dirty="0" smtClean="0"/>
              <a:t>Behind Solar</a:t>
            </a:r>
          </a:p>
          <a:p>
            <a:r>
              <a:rPr lang="en-US" dirty="0" smtClean="0"/>
              <a:t>This is because it is a cheap and renewable form of energy</a:t>
            </a:r>
          </a:p>
          <a:p>
            <a:r>
              <a:rPr lang="en-US" dirty="0" smtClean="0"/>
              <a:t>There are currently 7 different countries that are planning to have the largest wind farm in the world</a:t>
            </a:r>
            <a:endParaRPr lang="en-US" dirty="0"/>
          </a:p>
        </p:txBody>
      </p:sp>
      <p:pic>
        <p:nvPicPr>
          <p:cNvPr id="7170" name="Picture 2" descr="http://smarthomeshack.com/wp-content/uploads/2011/03/11121-windfar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514600"/>
            <a:ext cx="421005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299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Wind energy does have its drawbacks </a:t>
            </a:r>
          </a:p>
          <a:p>
            <a:r>
              <a:rPr lang="en-US" dirty="0" smtClean="0"/>
              <a:t>It is a fairly intermittent source</a:t>
            </a:r>
          </a:p>
          <a:p>
            <a:r>
              <a:rPr lang="en-US" dirty="0" smtClean="0"/>
              <a:t>Energy is only produced when you have wind</a:t>
            </a:r>
          </a:p>
          <a:p>
            <a:r>
              <a:rPr lang="en-US" dirty="0" smtClean="0"/>
              <a:t>Storing energy for these farms is a large issue</a:t>
            </a:r>
            <a:endParaRPr lang="en-US" dirty="0"/>
          </a:p>
        </p:txBody>
      </p:sp>
      <p:pic>
        <p:nvPicPr>
          <p:cNvPr id="6146" name="Picture 2" descr="http://www.treehugger.com/wind-turbine-syndr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9800"/>
            <a:ext cx="3975100" cy="2981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60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 wind power has many advantages</a:t>
            </a:r>
          </a:p>
          <a:p>
            <a:r>
              <a:rPr lang="en-US" dirty="0" smtClean="0"/>
              <a:t>If wind turbines are placed in windy areas they can generate more than enough electricity to power large cities or towns</a:t>
            </a:r>
          </a:p>
        </p:txBody>
      </p:sp>
      <p:pic>
        <p:nvPicPr>
          <p:cNvPr id="1026" name="Picture 2" descr="http://sppiblog.org/wp-content/uploads/2012/08/wind-energ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57400"/>
            <a:ext cx="388504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997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Power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There are cases when customers are paid to use electricity when </a:t>
            </a:r>
            <a:r>
              <a:rPr lang="en-US" dirty="0" smtClean="0"/>
              <a:t>it is a particularly windy time</a:t>
            </a:r>
          </a:p>
          <a:p>
            <a:r>
              <a:rPr lang="en-US" dirty="0" smtClean="0"/>
              <a:t>This is because so much electricity is being produced that there is no where to put it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http://upload.wikimedia.org/wikipedia/commons/e/e0/Wind_power_plants_in_Xinjiang,_Chi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4065417" cy="2703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52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http://www.youtube.com/watch?v=llIbjC49Fjs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Early in history it was learned that water was a moving force and could be used to perform mechanical actions</a:t>
            </a:r>
          </a:p>
          <a:p>
            <a:r>
              <a:rPr lang="en-US" dirty="0" smtClean="0"/>
              <a:t>Early uses of hydropower are mills and lumber mills</a:t>
            </a:r>
          </a:p>
          <a:p>
            <a:r>
              <a:rPr lang="en-US" dirty="0" smtClean="0"/>
              <a:t>These all used large paddle devices that were powered by moving water</a:t>
            </a:r>
            <a:endParaRPr lang="en-US" dirty="0"/>
          </a:p>
        </p:txBody>
      </p:sp>
      <p:pic>
        <p:nvPicPr>
          <p:cNvPr id="1026" name="Picture 2" descr="http://www.scenicusa.net/images/JL12ClintonRedMillP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522303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46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 of 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following methods can produce energy with no CO2 emissions</a:t>
            </a:r>
          </a:p>
          <a:p>
            <a:r>
              <a:rPr lang="en-US" dirty="0" smtClean="0"/>
              <a:t>Nuclear Power</a:t>
            </a:r>
          </a:p>
          <a:p>
            <a:r>
              <a:rPr lang="en-US" dirty="0" smtClean="0"/>
              <a:t>Solar Power</a:t>
            </a:r>
          </a:p>
          <a:p>
            <a:r>
              <a:rPr lang="en-US" dirty="0" smtClean="0"/>
              <a:t>Wind Power</a:t>
            </a:r>
          </a:p>
          <a:p>
            <a:r>
              <a:rPr lang="en-US" dirty="0" smtClean="0"/>
              <a:t>Hydropower</a:t>
            </a:r>
          </a:p>
          <a:p>
            <a:endParaRPr lang="en-US" dirty="0"/>
          </a:p>
        </p:txBody>
      </p:sp>
      <p:pic>
        <p:nvPicPr>
          <p:cNvPr id="2050" name="Picture 2" descr="http://www.stephenhicks.org/wp-content/uploads/2011/06/power-r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336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71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the technology has changed, the idea has not</a:t>
            </a:r>
          </a:p>
          <a:p>
            <a:r>
              <a:rPr lang="en-US" dirty="0" smtClean="0"/>
              <a:t>Hydropower is mainly based on the predictable patterns of flowing water</a:t>
            </a:r>
          </a:p>
          <a:p>
            <a:r>
              <a:rPr lang="en-US" dirty="0" smtClean="0"/>
              <a:t>This moving water can be used to generate electricity</a:t>
            </a:r>
            <a:endParaRPr lang="en-US" dirty="0"/>
          </a:p>
        </p:txBody>
      </p:sp>
      <p:pic>
        <p:nvPicPr>
          <p:cNvPr id="18434" name="Picture 2" descr="http://www.destination360.com/north-america/us/nevada/las-vegas/images/s/las-vegas-hoover-d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3952875" cy="3162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372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moving water is used to push modified turbines</a:t>
            </a:r>
          </a:p>
          <a:p>
            <a:r>
              <a:rPr lang="en-US" dirty="0" smtClean="0"/>
              <a:t>These turbines produce a flow of electrons</a:t>
            </a:r>
          </a:p>
          <a:p>
            <a:r>
              <a:rPr lang="en-US" dirty="0" smtClean="0"/>
              <a:t>The flow of electrons continues as long as the water continues to push</a:t>
            </a:r>
            <a:endParaRPr lang="en-US" dirty="0"/>
          </a:p>
        </p:txBody>
      </p:sp>
      <p:pic>
        <p:nvPicPr>
          <p:cNvPr id="17410" name="Picture 2" descr="http://www.blueplanet-energy.com/uploads/images/BPE/hydropower-plant-part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3743325" cy="3524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676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www.youtube.com/watch?v=tpigNNTQix8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76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of the sites that would be suitable for dams have already been filled</a:t>
            </a:r>
          </a:p>
          <a:p>
            <a:r>
              <a:rPr lang="en-US" dirty="0" smtClean="0"/>
              <a:t>These sites already have dams that are producing electricity</a:t>
            </a:r>
          </a:p>
          <a:p>
            <a:r>
              <a:rPr lang="en-US" dirty="0" smtClean="0"/>
              <a:t>The ability for us to build new dams is not as available as in the past</a:t>
            </a:r>
            <a:endParaRPr lang="en-US" dirty="0"/>
          </a:p>
        </p:txBody>
      </p:sp>
      <p:pic>
        <p:nvPicPr>
          <p:cNvPr id="14338" name="Picture 2" descr="http://www.industcards.com/s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799" y="2133600"/>
            <a:ext cx="4052455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916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Dams?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While hydropower is a clean, consistent and powerful source of energy it has several drawbacks</a:t>
            </a:r>
          </a:p>
          <a:p>
            <a:r>
              <a:rPr lang="en-US" dirty="0" smtClean="0"/>
              <a:t>In order to use it, dams must be built</a:t>
            </a:r>
          </a:p>
          <a:p>
            <a:r>
              <a:rPr lang="en-US" dirty="0" smtClean="0"/>
              <a:t>These dams flood areas that are often occupied by people or animals</a:t>
            </a:r>
            <a:endParaRPr lang="en-US" dirty="0"/>
          </a:p>
        </p:txBody>
      </p:sp>
      <p:pic>
        <p:nvPicPr>
          <p:cNvPr id="16386" name="Picture 2" descr="http://baysoundings.com/wint07/images/Reservoir-a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097" y="2057400"/>
            <a:ext cx="4192753" cy="333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688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Tidal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most rivers and streams have been used people have started turning to the ocean </a:t>
            </a:r>
          </a:p>
          <a:p>
            <a:r>
              <a:rPr lang="en-US" dirty="0" smtClean="0"/>
              <a:t>In the ocean you can find energy to displace water by using the tide</a:t>
            </a:r>
          </a:p>
          <a:p>
            <a:r>
              <a:rPr lang="en-US" dirty="0" smtClean="0"/>
              <a:t>The energy that is in tides can be harnessed to create energy</a:t>
            </a:r>
            <a:endParaRPr lang="en-US" dirty="0"/>
          </a:p>
        </p:txBody>
      </p:sp>
      <p:pic>
        <p:nvPicPr>
          <p:cNvPr id="12290" name="Picture 2" descr="http://www.oceanpowermagazine.net/wp-content/uploads/2010/11/MarineTurbi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4328367" cy="3181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096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Tidal 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several different ways to generate power using tidal energy</a:t>
            </a:r>
          </a:p>
          <a:p>
            <a:r>
              <a:rPr lang="en-US" dirty="0" smtClean="0"/>
              <a:t>Most of them require a turbine system to be working with sections of water that are tidal</a:t>
            </a:r>
          </a:p>
          <a:p>
            <a:r>
              <a:rPr lang="en-US" dirty="0" smtClean="0"/>
              <a:t>The larger the tidal surge, the more energy that can be created</a:t>
            </a:r>
            <a:endParaRPr lang="en-US" dirty="0"/>
          </a:p>
        </p:txBody>
      </p:sp>
      <p:pic>
        <p:nvPicPr>
          <p:cNvPr id="11266" name="Picture 2" descr="http://www.planete-energies.com/getMediumImage.aspx?directory=img_5_7_3_1_tidal_ener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67000"/>
            <a:ext cx="42291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710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http://www.youtube.com/watch?v=tSBACzRE3Gw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Nuclear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Nuclear power has a very good balance of safety, reliability, environmental friendliness and cost effectiveness</a:t>
            </a:r>
          </a:p>
          <a:p>
            <a:r>
              <a:rPr lang="en-US" dirty="0" smtClean="0"/>
              <a:t>The balance is often considered one of the best ways to produce energy</a:t>
            </a:r>
          </a:p>
        </p:txBody>
      </p:sp>
      <p:pic>
        <p:nvPicPr>
          <p:cNvPr id="7170" name="Picture 2" descr="http://www.wildish.eu/wordpress/wp-content/uploads/2009/08/NuclearPowerYesPleas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2098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258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Nuclear Energy?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However, if nuclear power has a problem there is a much larger risk for a large amount of people</a:t>
            </a:r>
          </a:p>
          <a:p>
            <a:r>
              <a:rPr lang="en-US" dirty="0" smtClean="0"/>
              <a:t>This risk is generally small </a:t>
            </a:r>
          </a:p>
          <a:p>
            <a:r>
              <a:rPr lang="en-US" dirty="0" smtClean="0"/>
              <a:t>It makes nuclear energy overall one of the safest energy sources</a:t>
            </a:r>
            <a:endParaRPr lang="en-US" dirty="0"/>
          </a:p>
        </p:txBody>
      </p:sp>
      <p:pic>
        <p:nvPicPr>
          <p:cNvPr id="25602" name="Picture 2" descr="http://www.shutsellafield.com/mill_ban_250x25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057400"/>
            <a:ext cx="3581400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304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Nuclear Energy?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Inside the US we currently have 103 operating nuclear power plants</a:t>
            </a:r>
          </a:p>
          <a:p>
            <a:r>
              <a:rPr lang="en-US" dirty="0" smtClean="0"/>
              <a:t>These plants provide around 20% of electrical power</a:t>
            </a:r>
          </a:p>
          <a:p>
            <a:r>
              <a:rPr lang="en-US" dirty="0" smtClean="0"/>
              <a:t>This power is mostly used to power the public</a:t>
            </a:r>
            <a:endParaRPr lang="en-US" dirty="0"/>
          </a:p>
        </p:txBody>
      </p:sp>
      <p:pic>
        <p:nvPicPr>
          <p:cNvPr id="4098" name="Picture 2" descr="http://images.fastcompany.com/upload/nuclearpow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014682"/>
            <a:ext cx="4188458" cy="2881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5854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Nuclear energy involves chances at the atomic level through one of two basic processes</a:t>
            </a:r>
          </a:p>
          <a:p>
            <a:r>
              <a:rPr lang="en-US" b="1" dirty="0" smtClean="0"/>
              <a:t>Fission</a:t>
            </a:r>
            <a:r>
              <a:rPr lang="en-US" dirty="0" smtClean="0"/>
              <a:t> – One large atom of an element is split to produce two smaller atoms</a:t>
            </a:r>
          </a:p>
          <a:p>
            <a:r>
              <a:rPr lang="en-US" dirty="0" smtClean="0"/>
              <a:t>All power plants currently use fission</a:t>
            </a:r>
          </a:p>
          <a:p>
            <a:endParaRPr lang="en-US" dirty="0"/>
          </a:p>
        </p:txBody>
      </p:sp>
      <p:pic>
        <p:nvPicPr>
          <p:cNvPr id="7170" name="Picture 2" descr="http://clautechonolgyblog.files.wordpress.com/2011/03/fiss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4169306" cy="2381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970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Fission creates two completely different elements out of the original large element</a:t>
            </a:r>
          </a:p>
          <a:p>
            <a:r>
              <a:rPr lang="en-US" dirty="0" smtClean="0"/>
              <a:t>This also releases a large amount of energy and free neutrons</a:t>
            </a:r>
          </a:p>
          <a:p>
            <a:r>
              <a:rPr lang="en-US" dirty="0" smtClean="0"/>
              <a:t>This energy is the energy harnessed </a:t>
            </a:r>
            <a:endParaRPr lang="en-US" dirty="0"/>
          </a:p>
        </p:txBody>
      </p:sp>
      <p:pic>
        <p:nvPicPr>
          <p:cNvPr id="6146" name="Picture 2" descr="http://www.cartage.org.lb/en/themes/sciences/Physics/NuclearPhysics/Applications/NuclearWeapons/fission_supercritica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90800"/>
            <a:ext cx="4262034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4452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Works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Fusion is the combination of two small elements (mostly hydrogen)</a:t>
            </a:r>
          </a:p>
          <a:p>
            <a:r>
              <a:rPr lang="en-US" dirty="0" smtClean="0"/>
              <a:t>Fusion takes two smaller elements and creates a larger element</a:t>
            </a:r>
          </a:p>
          <a:p>
            <a:r>
              <a:rPr lang="en-US" dirty="0" smtClean="0"/>
              <a:t>This is not currently used by power plants but is being researched</a:t>
            </a:r>
          </a:p>
        </p:txBody>
      </p:sp>
      <p:pic>
        <p:nvPicPr>
          <p:cNvPr id="5122" name="Picture 2" descr="http://helian.net/blog/wp-content/uploads/2010/06/FusionRea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204781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0260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1228</Words>
  <Application>Microsoft Office PowerPoint</Application>
  <PresentationFormat>On-screen Show (4:3)</PresentationFormat>
  <Paragraphs>141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Offsetting CO2 Emissions</vt:lpstr>
      <vt:lpstr>Different Types of Energy</vt:lpstr>
      <vt:lpstr>Different Types of Energy</vt:lpstr>
      <vt:lpstr>Why Nuclear Energy?</vt:lpstr>
      <vt:lpstr>Why Nuclear Energy?</vt:lpstr>
      <vt:lpstr>Why Nuclear Energy?</vt:lpstr>
      <vt:lpstr>How It Works</vt:lpstr>
      <vt:lpstr>How It Works</vt:lpstr>
      <vt:lpstr>How It Works</vt:lpstr>
      <vt:lpstr>How It Works</vt:lpstr>
      <vt:lpstr>Nuclear Power</vt:lpstr>
      <vt:lpstr>Nuclear Power</vt:lpstr>
      <vt:lpstr>Nuclear Power</vt:lpstr>
      <vt:lpstr>Solar Energy</vt:lpstr>
      <vt:lpstr>Solar Energy</vt:lpstr>
      <vt:lpstr>Solar Energy</vt:lpstr>
      <vt:lpstr>Solar Energy</vt:lpstr>
      <vt:lpstr>Solar Energy</vt:lpstr>
      <vt:lpstr>Solar Energy</vt:lpstr>
      <vt:lpstr>Solar Energy</vt:lpstr>
      <vt:lpstr>Video</vt:lpstr>
      <vt:lpstr>Wind Power</vt:lpstr>
      <vt:lpstr>Wind Power</vt:lpstr>
      <vt:lpstr>Wind Power</vt:lpstr>
      <vt:lpstr>Wind Power</vt:lpstr>
      <vt:lpstr>Wind Power</vt:lpstr>
      <vt:lpstr>Wind Power</vt:lpstr>
      <vt:lpstr>Video</vt:lpstr>
      <vt:lpstr>Hydropower</vt:lpstr>
      <vt:lpstr>Hydropower</vt:lpstr>
      <vt:lpstr>Hydropower</vt:lpstr>
      <vt:lpstr>Video</vt:lpstr>
      <vt:lpstr>More Dams?</vt:lpstr>
      <vt:lpstr>More Dams?</vt:lpstr>
      <vt:lpstr>Tidal Energy</vt:lpstr>
      <vt:lpstr>Tidal Energy</vt:lpstr>
      <vt:lpstr>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Offsetting CO2 Emissions</dc:title>
  <dc:creator>Administrator</dc:creator>
  <cp:lastModifiedBy>Administrator</cp:lastModifiedBy>
  <cp:revision>16</cp:revision>
  <dcterms:created xsi:type="dcterms:W3CDTF">2014-04-16T13:10:23Z</dcterms:created>
  <dcterms:modified xsi:type="dcterms:W3CDTF">2014-04-24T17:52:03Z</dcterms:modified>
</cp:coreProperties>
</file>