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58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6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73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56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45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86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02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2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157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76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6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22654-7B30-4960-9CC9-AD06201D2F94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8692C-7AC0-4460-A69D-5D5D57472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07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and More Pedigrees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4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biology.kenyon.edu/courses/biol114/Chap02/pedigree/polypo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03" y="524890"/>
            <a:ext cx="11676646" cy="5888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027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4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More and More Pedigrees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and More Pedigrees</dc:title>
  <dc:creator>Owdij, Michael</dc:creator>
  <cp:lastModifiedBy>Owdij, Michael</cp:lastModifiedBy>
  <cp:revision>3</cp:revision>
  <dcterms:created xsi:type="dcterms:W3CDTF">2014-12-12T17:03:03Z</dcterms:created>
  <dcterms:modified xsi:type="dcterms:W3CDTF">2014-12-12T19:33:49Z</dcterms:modified>
</cp:coreProperties>
</file>