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13" autoAdjust="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149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5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54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60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683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103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24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20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81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0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50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4CAC4-8F4E-4111-A88F-3062F9B04BC6}" type="datetimeFigureOut">
              <a:rPr lang="en-US" smtClean="0"/>
              <a:t>9/6/2013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9705A-8870-4D93-90C8-9905966DC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1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Activity: Playing With Molecular Models!</a:t>
            </a:r>
            <a:endParaRPr 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73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 That Aldehyde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200"/>
          </a:xfrm>
        </p:spPr>
        <p:txBody>
          <a:bodyPr/>
          <a:lstStyle/>
          <a:p>
            <a:r>
              <a:rPr lang="en-US" dirty="0" smtClean="0"/>
              <a:t>Take that aldehyde and make this molecule is a </a:t>
            </a:r>
            <a:r>
              <a:rPr lang="en-US" dirty="0" err="1" smtClean="0"/>
              <a:t>keytone</a:t>
            </a:r>
            <a:endParaRPr lang="en-US" dirty="0" smtClean="0"/>
          </a:p>
          <a:p>
            <a:r>
              <a:rPr lang="en-US" dirty="0" smtClean="0"/>
              <a:t>I am not helping you, check your flashcards</a:t>
            </a:r>
          </a:p>
          <a:p>
            <a:r>
              <a:rPr lang="en-US" dirty="0" smtClean="0"/>
              <a:t>Ok fine…</a:t>
            </a:r>
          </a:p>
          <a:p>
            <a:r>
              <a:rPr lang="en-US" dirty="0" smtClean="0"/>
              <a:t>Here is a hint…</a:t>
            </a:r>
            <a:endParaRPr lang="en-US" dirty="0"/>
          </a:p>
        </p:txBody>
      </p:sp>
      <p:pic>
        <p:nvPicPr>
          <p:cNvPr id="6146" name="Picture 2" descr="http://upload.wikimedia.org/wikipedia/commons/thumb/4/40/Ketone-group-2D-skeletal.svg/150px-Ketone-group-2D-skeletal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267200"/>
            <a:ext cx="211455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74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 everything back to a butane</a:t>
            </a:r>
          </a:p>
          <a:p>
            <a:r>
              <a:rPr lang="en-US" dirty="0" smtClean="0"/>
              <a:t>Now lets see a carboxyl group</a:t>
            </a:r>
          </a:p>
          <a:p>
            <a:r>
              <a:rPr lang="en-US" dirty="0" smtClean="0"/>
              <a:t>Remember…</a:t>
            </a:r>
          </a:p>
          <a:p>
            <a:pPr lvl="1"/>
            <a:r>
              <a:rPr lang="en-US" b="1" dirty="0" smtClean="0"/>
              <a:t>Carb</a:t>
            </a:r>
            <a:r>
              <a:rPr lang="en-US" dirty="0" smtClean="0"/>
              <a:t>onyl</a:t>
            </a:r>
          </a:p>
          <a:p>
            <a:pPr lvl="1"/>
            <a:r>
              <a:rPr lang="en-US" dirty="0" smtClean="0"/>
              <a:t>Hydr</a:t>
            </a:r>
            <a:r>
              <a:rPr lang="en-US" b="1" dirty="0" smtClean="0"/>
              <a:t>oxyl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9507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Amine?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400"/>
          </a:xfrm>
        </p:spPr>
        <p:txBody>
          <a:bodyPr/>
          <a:lstStyle/>
          <a:p>
            <a:r>
              <a:rPr lang="en-US" dirty="0" smtClean="0"/>
              <a:t>Take that carboxyl group and replace it with an amino group</a:t>
            </a:r>
          </a:p>
          <a:p>
            <a:r>
              <a:rPr lang="en-US" dirty="0" smtClean="0"/>
              <a:t>Hint…</a:t>
            </a:r>
          </a:p>
          <a:p>
            <a:r>
              <a:rPr lang="en-US" dirty="0" smtClean="0"/>
              <a:t>“It’s a </a:t>
            </a:r>
            <a:r>
              <a:rPr lang="en-US" b="1" dirty="0" smtClean="0"/>
              <a:t>BLUE</a:t>
            </a:r>
            <a:r>
              <a:rPr lang="en-US" dirty="0" smtClean="0"/>
              <a:t> Christmas without you”</a:t>
            </a:r>
          </a:p>
        </p:txBody>
      </p:sp>
    </p:spTree>
    <p:extLst>
      <p:ext uri="{BB962C8B-B14F-4D97-AF65-F5344CB8AC3E}">
        <p14:creationId xmlns:p14="http://schemas.microsoft.com/office/powerpoint/2010/main" val="393094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Phospha</a:t>
            </a:r>
            <a:r>
              <a:rPr lang="en-US" dirty="0" smtClean="0"/>
              <a:t>-What?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that amino group and make it a phosphate group</a:t>
            </a:r>
          </a:p>
          <a:p>
            <a:r>
              <a:rPr lang="en-US" dirty="0" smtClean="0"/>
              <a:t>We really might not have any phosphate</a:t>
            </a:r>
          </a:p>
        </p:txBody>
      </p:sp>
    </p:spTree>
    <p:extLst>
      <p:ext uri="{BB962C8B-B14F-4D97-AF65-F5344CB8AC3E}">
        <p14:creationId xmlns:p14="http://schemas.microsoft.com/office/powerpoint/2010/main" val="40040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Methyl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400"/>
          </a:xfrm>
        </p:spPr>
        <p:txBody>
          <a:bodyPr/>
          <a:lstStyle/>
          <a:p>
            <a:r>
              <a:rPr lang="en-US" dirty="0" smtClean="0"/>
              <a:t>Too easy… </a:t>
            </a:r>
          </a:p>
          <a:p>
            <a:r>
              <a:rPr lang="en-US" dirty="0" smtClean="0"/>
              <a:t>Butane with a methyl is just…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http://en.academic.ru/pictures/enwiki/78/N-Penta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10000"/>
            <a:ext cx="5356225" cy="207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21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Glucose Is The New Black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Ok this will require quite a few kits, so help a friend out</a:t>
            </a:r>
          </a:p>
          <a:p>
            <a:r>
              <a:rPr lang="en-US" dirty="0" smtClean="0"/>
              <a:t>Make yourself a glucose</a:t>
            </a:r>
          </a:p>
          <a:p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</a:p>
          <a:p>
            <a:endParaRPr lang="en-US" dirty="0"/>
          </a:p>
        </p:txBody>
      </p:sp>
      <p:pic>
        <p:nvPicPr>
          <p:cNvPr id="7170" name="Picture 2" descr="http://img.tfd.com/mgh/ceb/thumb/Structural-formula-for-x3b1-D-gluco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931234"/>
            <a:ext cx="2590800" cy="2269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30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Dehydrate Yourself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r>
              <a:rPr lang="en-US" dirty="0" smtClean="0"/>
              <a:t>Now find another group and try a dehydration reaction</a:t>
            </a:r>
          </a:p>
          <a:p>
            <a:r>
              <a:rPr lang="en-US" dirty="0" smtClean="0"/>
              <a:t>Lets see if you end up like this</a:t>
            </a:r>
            <a:endParaRPr lang="en-US" dirty="0"/>
          </a:p>
        </p:txBody>
      </p:sp>
      <p:sp>
        <p:nvSpPr>
          <p:cNvPr id="4" name="AutoShape 2" descr="data:image/jpeg;base64,/9j/4AAQSkZJRgABAQAAAQABAAD/2wCEAAkGBhEREBQUEhQVEhAVFRcUFRAQGRUWFBYQFxIVIBoYFxwYHCggGBsjIBYcKzsgJCgqLS8sGh4yNzwqNSY3LCoBCQoKBQUFDQUFDSkYEhgpKSkpKSkpKSkpKSkpKSkpKSkpKSkpKSkpKSkpKSkpKSkpKSkpKSkpKSkpKSkpKSkpKf/AABEIAHwA/AMBIgACEQEDEQH/xAAcAAEAAgMBAQEAAAAAAAAAAAAABQYCBAcDAQj/xABGEAACAQMDAQQEBw0GBwAAAAABAgMABBEFEiExBhNBUQciMmEUF0JSVHGTGCMkM1ORkpShotHS0xY0RGKBwRU1Y3N0ssT/xAAUAQEAAAAAAAAAAAAAAAAAAAAA/8QAFBEBAAAAAAAAAAAAAAAAAAAAAP/aAAwDAQACEQMRAD8A7jSlKBSlKBVX7Z3Mhks7ZWeKO6mZJZoiVcRpC792rDlS5XGRzgNirLNKqKWYhVUEljwAoGST7qgmsxqMZMy4tG2tABlZtwOVnDKQYz80DnHJ64AUvtxpw06J4rZ5hBc2l5vheWSQI8UIdZULkshycHBwdw8aw7U9oL5tMRXsZYI82v4T38TYHexc4U7jn/ereno8te6mR3nmeaJoGuJ5WkmWFuqoW4QfUOcDOak9V7Nw3FqLZy4iHd8qcN96ZSvOPNRQSopSlApSlApSlApSlApSlApSlApSsJpVRSzEKqgkseAFAySfdQVrtncyGSztlZ4o7qZklmiJVxGkLv3asOVLlcZHOA2KqfbjThp0TxWzzCC5tLzfC8skgR4oQ6yoXJZDk4ODg7h41dGsxqMZMy4tG2tABlZtwOVnDKQYz80DnHJ64Guno8te6mR3nmeaJoGuJ5WkmWFuqoW4QfUOcDOaCodqe0F82mIr2MsEebX8J7+JsDvYucKdxz/vXVxUVqvZuG4tRbOXEQ7vlThvvTKV5x5qKlaBSlKBSlKBSlKBSlKBSlQna+VhbqASBJPBE+OCYpJ0V1z1GQSOPOgxB+HOw6WcbbTj/ESLjPI6xKeMfKYEHgYacAr5FEqqFUBVAACqMAKBwAB0FZUClKUClKUClKUClKUClKUClKUClKUCoIH4c7DpZxttOP8AESLjPI6xKeMfKYEHgYbLtfKwt1AJAkngifHBMUk6K656jIJHHnUzFEqqFUBVAACqMAKBwAB0FB9Ar7SlApSlApXi17GHEZdRIRkRlhvI8wM5Ir2oFKUoFKUoFKUoFVvtzdKkMI9ZnN1blY4wXkfZOjNtUcnABPuqa1HUUgTc2SSQqooy7ueiqPEn+JOAM1q6Vpzh3nmx38gC7AcrFEM4jU+PXJPG4+4Cg1P7XL9Fvf1eSn9rl+i3v6vJU9imKCB/tev0W9/V5Kf2vX6Le/q8lT2KYoIWHtUjHBguowFZi8sLqgCqSck9OlVy1m1K5tBqCXYj3RmeOx7pDB3WCypIx9csQBlwRgngYFX0qKpx7DXCobeK9aPTiGXuBGhmSJicxxynlUwSASCQOhoLHoWrLdWsNwoIWaNJAp6jcoOP9K360IZoYDFbqNg2bYhg7NqDGwHpuAGcdcAnwNb9ApSlApSlApSlApSozWdSdAI4MNdSA92reyo8ZJMdEX9pwByaCN7VNJOUtrcKZ1khuGaXcI440nU5baMsx2nCAjOCcjx9+71T59n9nP8A1Kk9N01YFIXLMx3PI/LyOerMfP3dAMAYArboIHu9U+fZ/Zz/ANSnd6p8+z+zn/qVPUoIDu9U+fZfZz/1K+hdTHJa0YDJKokwZuDgAmTAJOOTU9Sg5lpmi2EujG6uFjN2YXlmvHIE6Xaht3r+0jI4wFHTAFXnsvcTSWVs9wMTtDG0g/6hQZz5H3V4T9idPe4+EPbRNPncXK9X+cy+yzf5iM1uapqncbGZcwlgjyA/i9xAViMezk4JzxnPSg36r2qdvbG2lMUkp3r+MKJI6RcZHesikR8eZqw1z7s/2kttOiltr1mS6E87kGORmuRJKzK8e1T3m5WAwOQRg4xQXC21+CSdoEbdIsST8DKmKQkKQ3Q5x4VHX3b2yhmkid2EkbBWARiASitwQOeGFUDsp2bujdiH4RNZSpp8JZYhGWCNczlIm3g42KwHFQmt2jw312kkr3DiVczShQ7fg0PXYAOOnA8KDvla9/fJBG0kh2xoNzN7v9z7q9pJAoJJAAGSTwAB1J8hULYIbwrPICIAd0EDAgnyllB8fmr4deT7IethYvJKLicbXAIhh4PdI2NxYjrI2BnwA4HiTL0pQKUpQKUpQKUpQamp6ak8exsjlWV19pJFIKuvvBAPPHnxWtpmpsXME2BcIu7K+zLFnAkQeHPBU9D5ggmUrS1PTBMAQxjmQ5jmXqjfV8pT0Kngj34IDdpUdpOqGXckgCXEbbZEGcE4Uh0zyUIYYP1jqKkaBSlKBSlamp6nHbxl5DgdFXI3PIc7UQH2nboB40GOp6mIQAAXlc7Y4V9p2x+xR1LHgD8x89H0wxBmkIeeRt0knvycIvjsQHAH+vUmvPSrB2b4ROPv7LhU+TBGcHu19/A3N4keQAqVoFKUoFKUoFKUoFYyRhgQwBUggqeQQeoI8RWVKCDspDaSdzISbd2xbyHkJkD7w5PPXO0nqDt6gZ27vUglzBDsyZVlYPn2e7CeGPHf+ytm/sEniaOQbo3G1h049xHQ++qrdXUkd7Zxy+tMsrRpMcATW0kEhY4HHeKYkzjzBGA2AFx2DOcDPTPjisTCpOdoyfHArOlBVO39vJItosWwyG6BVZtxicrBMdkgXna2MZ5xwcHGKmOz2uJdwLKo2NyskLe3FMvDxv71P5xg9DWr2kH36w/8v/5p6ge29vcWM3/E7QblChb63J9WW2XpIB+UQE85zjjpwQvdRGs9rbKzZVubiOJ26K55x84gdF/zHitzSdWhuoUmgcSQuMq69CPf5EeIPINVDRtVtrS61AX0sUVw9wZFecqneWZjQRbC3tKuGGB0OfPkLZa63byymKORXkEazbV5+8uSFcEcEHB6GvS11SKSSWNHDSQlVlQZyhZdyg/WPKuQdjNOvJNSuvgtwLSFohJbhoVk/AnupjGArEbFzuIHkwq4dgIJUvtUWaUTyiW33ShBGD+DDHqgkDigvNKUoFKUoFKVz7UdfbVrp7CzZls4/wC+30ecNz/d4mHi3ILDwzj3huLJLqE/wy02oluskVvM3S6csBIGGM9xlMA9Sw3dAM2rTtRWZNy5Ug7Xjfh0cdVYeB/YRgjIOa9ra1SJFSNVSNAFVEACqoHAAHAAqL1S0aGT4TApZjtWeJeskKn2gOveICSMdRlfLATNK8rW6SVFeNgyMMqy9CKzdwoJJAAGSTwAB4mgwurpI0Z3YKijLM3AAqBk0mS8DyyM8HH4KMDvIG5+/EHjvG49U9Fyp9phXvAhvHSVuLWNt8K8gzPg4lYeCDOVU9ThuOKnKCD7Na602+G42pewHbLGoIDLkhJow3JjcDI64OVzkVOVWO2fZqSYLc2jGPUbcMYHBwsgPLQyA8Mj48eh5yK9uxPa5dQty5Qw3EbmK4t39qOZeo88HwJ9/lQeV/2quDNJFZWhuu5YLNI0qQorlQTGhbO9wCM9AMjmsNN7dpPcwRLGUWWGZ3MpCvFNBKqPEy9Mgk858K1Y47vTprgQ2jXkFzObhGikjV45ZFUOkgkI9XK5DDPBwelQdr6O2lvYWvbdJY3S7nmwS0UdzPPGVQHIJwoxnHOCaC62vaPfqEtoFGI4I5u9DZyZHdduMcY29c1NVS+zfZFbPVbhoIBDaPawqrL7LTCWQsOSTnGKulApSlApSsJplRSzEKqgsWPQKBkk0GN1dpEjSSMEjQFmdyAqqByST0FVXQIJdQlS+uO8iiRmNnaZwO7KFfhEo6tI4Y4BxtX3sSa7p1+/aK6Jxt0S2f8AFuGBvJxypcfk14O0+7IJPq9QVQBgcDyFB9pSlBR9E9JUElk0k89tHdKZx3JdV5jkkCZVmzyFH5689J7W31/DGtrHbCb4PDLcyXG/uleZNwiRFyxJUZJJwAR1r37Odhli09op4IGuSbg7yqP+MkkKZYrnowrT0LszqGnxRvbpBLI9vBHcW8rsmJoU2iSORVIOVOCCPkgigouka3NoWoSFkZNNeburmBD3qQXLJuVoujbSpBGQCVBHJSus9oryKS3t5o+6mR57fZIypIvdyTICVznBIJ5HStFewK3Ftdpe7HnvW3yNEPViZUCxiLfz6gHtHBJJ88VyHSNXn0W6bTb1m+Ci5hljlbIRVjuFYyoMElHUHIB4b35yH6JW2QOXCqJCApcAbioJwCepAyePfX2O2RWZlVQz4LMAAWIGBuPjgedVD44dG+mJ+jJ/LT44dG+mJ+jJ/LQXOlUz44dG+mJ+jJ/LT44dG+mJ+jJ/LQXOlUz44dG+mJ+jJ/LVT9Ifpqg7gQ6Y/fzzBkMkYkUxAjAKcAlyTxjy+qgkPSB2+lmuBpWlkPey5SWfI2Qrg7gD84DOT8kdMt0uvZDsrDp1olvCOB6zseS8pA3Mfrx08ABVY9EXo8GnW3ezDN7OA0m4DdEvXuwevvPmfqroNApSlBX5pRa3OyLLvdszrbnhVkRR3ku75KY25GDljxyxrCa5aV0tLsd28oZx3DFop40PrREsAw4ZSRgZGeSMimt6c631teKrSLGksEqJyyxylCJFXx2lOQOcHjOK85Lc3l7aTqrrBbLK++QNGXlkQIFCsA2ANxJIx7PXwCzKoAAAwBwAOgFfaUoFcy9IegXFjP8A8W07asiKfhkHRZ4RyWYdCQBz49CORz02vhXPB5HkaCjRdtodSsIZ7dip+FWqSR5w8bm4jyjY6gjx6Efmq9VwTttoU+hXy3FqrPp1xNHJJbIMIsscodY+AQvI9UgA4yv12L7oOH6Dd/mWg6zSuS/dBw/Qbr92n3QcP0G6/doOtUrkv3QcP0G6/dp90HD9Buv3aDrEkgUEsQFAySeAAOpJ8BXGO0fayfX70adp5ZbAEfCrpON8YPJGfkeQ+UfdUR259LNzqcaWdlbzQCYlJBIAWkDYARcDheck9enh16p6OewcelWgj9Vrl/WnmUH135wATztXOB08TgE0E/o2kRWlvHBCNsUShFHjgeJ8yepPma3aUoFKUoFKUoFV3tX2CsdS7s3UZdo87WVmQ7SRlTjqDirFSgoPxG6N+Qb7WX+NPiN0b8g32sv8av1KCg/Ebo35BvtZf40+I3RvyDfay/xq/UoKD8RujfkG+1l/jWrb+jLTbPU7JoYSDieT1ndhvjWPYcE+G410ioq+053vLaUY2RLOGyecyCPbgePsmglaUpQKUpQKUpQKUpQKUpQfCKbRX2lB82im0V9pQfNoptFfaUEBqn/MbL/t3X/rDU/Ubd2CPdQSF8PEsoEXGWEgQE+fG39tb6yqSQCCV6gEZGRxnyoM6VikqtnBBwcHBBww6g+RrKgUpSgUpSgUpSgUpSgUpSg8rmcIjOckKpYgdcAE8e/iqHY295c2Q1EXs0U7xGeO3UJ8FRMFljZCuXGAAWznqRiug1zm77PlLxbBLi4jsJUd2tkaMKFJ9aNGKb1jOTwG4BwMUGn2E9JrywzSPb304kuZGQxRGVI4yExGGz8nnj31afRnqMk+mxySs7uzzZaX28C4kAB+oADHhis+w2npCt2qcKb2YheMKMIABgdABWXo9tBFYIoJI7yc5bGebiQ+AFBZKUpQKUpQKUpQKUpQKUpQKUpQK8rp2CMUG5wpKr5sAcD/AFNetKDmWmdnrOfSfh04BvWheaS+LMJo7gBidrZ+97GGAo4G3GK1OyOo6m1xdyQQQSSyJZPP38jRFZmskJACqeuc+7OKu9x2B0+ScztbqZC29hlu7aTIO9o87Gb3kVKWekRRSzSouJJyrStkncUTavB4HHlQVj0YGQx3xlVUlOoXBdYyWQP6mQpIBI9+Kulaem6RFb953S7e9laZ+ScyvjceenTpW5QKUp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3962400"/>
            <a:ext cx="3639165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 descr="https://encrypted-tbn2.gstatic.com/images?q=tbn:ANd9GcROgcsdRTCwC7tE-7vaWdCv9TWbjKb0ExYnBHS60j1qHTtFpSEPDUR77zp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962400"/>
            <a:ext cx="22098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76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Hydrolysis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using your created molecule of water, pull apart your glucose molecules…</a:t>
            </a:r>
          </a:p>
          <a:p>
            <a:pPr lvl="1"/>
            <a:r>
              <a:rPr lang="en-US" dirty="0" smtClean="0"/>
              <a:t>(Glucoses?, </a:t>
            </a:r>
            <a:r>
              <a:rPr lang="en-US" dirty="0" err="1" smtClean="0"/>
              <a:t>Gluci</a:t>
            </a:r>
            <a:r>
              <a:rPr lang="en-US" dirty="0" smtClean="0"/>
              <a:t>? </a:t>
            </a:r>
            <a:r>
              <a:rPr lang="en-US" dirty="0" err="1" smtClean="0"/>
              <a:t>Glucogen</a:t>
            </a:r>
            <a:r>
              <a:rPr lang="en-US" dirty="0" smtClean="0"/>
              <a:t>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4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Molecular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things you should know…</a:t>
            </a:r>
          </a:p>
          <a:p>
            <a:r>
              <a:rPr lang="en-US" dirty="0" smtClean="0"/>
              <a:t>Molecular models are fun, but please do not put any in your mouth </a:t>
            </a:r>
          </a:p>
          <a:p>
            <a:pPr lvl="1"/>
            <a:r>
              <a:rPr lang="en-US" dirty="0" smtClean="0"/>
              <a:t>That really should have to be an unspoken rule</a:t>
            </a:r>
          </a:p>
          <a:p>
            <a:r>
              <a:rPr lang="en-US" dirty="0" smtClean="0"/>
              <a:t>Use these to see what molecules should look like</a:t>
            </a:r>
          </a:p>
          <a:p>
            <a:r>
              <a:rPr lang="en-US" dirty="0" smtClean="0"/>
              <a:t>The kits we have are approximately 500 years old. You may have to beg or borrow some from your neighbors</a:t>
            </a:r>
          </a:p>
        </p:txBody>
      </p:sp>
    </p:spTree>
    <p:extLst>
      <p:ext uri="{BB962C8B-B14F-4D97-AF65-F5344CB8AC3E}">
        <p14:creationId xmlns:p14="http://schemas.microsoft.com/office/powerpoint/2010/main" val="109689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Pieces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certain set pieces to these models</a:t>
            </a:r>
          </a:p>
          <a:p>
            <a:r>
              <a:rPr lang="en-US" dirty="0" smtClean="0"/>
              <a:t>Black – 4 Bonds (Carbon)</a:t>
            </a:r>
          </a:p>
          <a:p>
            <a:r>
              <a:rPr lang="en-US" dirty="0" smtClean="0"/>
              <a:t>Blue– 3 Bonds (Nitrogen)</a:t>
            </a:r>
          </a:p>
          <a:p>
            <a:r>
              <a:rPr lang="en-US" dirty="0" smtClean="0"/>
              <a:t>Red – Two Bonds (Oxygen)</a:t>
            </a:r>
          </a:p>
          <a:p>
            <a:r>
              <a:rPr lang="en-US" dirty="0" smtClean="0"/>
              <a:t>White – One Bond (Hydrogen)</a:t>
            </a:r>
          </a:p>
          <a:p>
            <a:r>
              <a:rPr lang="en-US" dirty="0"/>
              <a:t>Short Thick White– </a:t>
            </a:r>
            <a:r>
              <a:rPr lang="en-US" dirty="0" smtClean="0"/>
              <a:t>Single Bonds</a:t>
            </a:r>
          </a:p>
          <a:p>
            <a:r>
              <a:rPr lang="en-US" dirty="0" smtClean="0"/>
              <a:t>Long Thin White – Used </a:t>
            </a:r>
            <a:r>
              <a:rPr lang="en-US" smtClean="0"/>
              <a:t>To Make Double </a:t>
            </a:r>
            <a:r>
              <a:rPr lang="en-US" dirty="0" smtClean="0"/>
              <a:t>Bonds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68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/>
          <a:lstStyle/>
          <a:p>
            <a:r>
              <a:rPr lang="en-US" dirty="0" smtClean="0"/>
              <a:t>Get it out of your system</a:t>
            </a:r>
          </a:p>
          <a:p>
            <a:r>
              <a:rPr lang="en-US" dirty="0" smtClean="0"/>
              <a:t>Make a horsey</a:t>
            </a:r>
            <a:endParaRPr lang="en-US" dirty="0"/>
          </a:p>
        </p:txBody>
      </p:sp>
      <p:pic>
        <p:nvPicPr>
          <p:cNvPr id="1026" name="Picture 2" descr="http://www.search-best-cartoon.com/cartoon-horse/cartoon-horse-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048000"/>
            <a:ext cx="4013200" cy="352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05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Now, Lets Get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4999"/>
          </a:xfrm>
        </p:spPr>
        <p:txBody>
          <a:bodyPr>
            <a:normAutofit/>
          </a:bodyPr>
          <a:lstStyle/>
          <a:p>
            <a:r>
              <a:rPr lang="en-US" dirty="0" smtClean="0"/>
              <a:t>Make the most simple hydrocarbon</a:t>
            </a:r>
          </a:p>
          <a:p>
            <a:r>
              <a:rPr lang="en-US" dirty="0" smtClean="0"/>
              <a:t>Methane (CH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</a:p>
          <a:p>
            <a:r>
              <a:rPr lang="en-US" dirty="0" smtClean="0"/>
              <a:t>Hint…</a:t>
            </a:r>
          </a:p>
          <a:p>
            <a:endParaRPr lang="en-US" baseline="-25000" dirty="0"/>
          </a:p>
        </p:txBody>
      </p:sp>
      <p:pic>
        <p:nvPicPr>
          <p:cNvPr id="2052" name="Picture 4" descr="http://www.issibern.ch/teams/methanebalance/Methane-3D-ball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008" y="3352800"/>
            <a:ext cx="2796332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05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Ramping It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38400"/>
          </a:xfrm>
        </p:spPr>
        <p:txBody>
          <a:bodyPr/>
          <a:lstStyle/>
          <a:p>
            <a:r>
              <a:rPr lang="en-US" dirty="0" smtClean="0"/>
              <a:t>Try this next one</a:t>
            </a:r>
          </a:p>
          <a:p>
            <a:r>
              <a:rPr lang="en-US" b="1" dirty="0" smtClean="0"/>
              <a:t>Pent</a:t>
            </a:r>
            <a:r>
              <a:rPr lang="en-US" dirty="0" smtClean="0"/>
              <a:t>ane</a:t>
            </a:r>
          </a:p>
          <a:p>
            <a:r>
              <a:rPr lang="en-US" dirty="0" smtClean="0"/>
              <a:t>C</a:t>
            </a:r>
            <a:r>
              <a:rPr lang="en-US" baseline="-25000" dirty="0" smtClean="0"/>
              <a:t>5</a:t>
            </a:r>
            <a:r>
              <a:rPr lang="en-US" dirty="0" smtClean="0"/>
              <a:t>H</a:t>
            </a:r>
            <a:r>
              <a:rPr lang="en-US" baseline="-25000" dirty="0" smtClean="0"/>
              <a:t>12 </a:t>
            </a:r>
            <a:endParaRPr lang="en-US" dirty="0"/>
          </a:p>
          <a:p>
            <a:r>
              <a:rPr lang="en-US" dirty="0" smtClean="0"/>
              <a:t>Hint…</a:t>
            </a:r>
            <a:endParaRPr lang="en-US" dirty="0"/>
          </a:p>
        </p:txBody>
      </p:sp>
      <p:pic>
        <p:nvPicPr>
          <p:cNvPr id="4" name="Picture 2" descr="http://en.academic.ru/pictures/enwiki/78/N-Penta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10000"/>
            <a:ext cx="5356225" cy="207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442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Alright… Enough Easy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14599"/>
          </a:xfrm>
        </p:spPr>
        <p:txBody>
          <a:bodyPr>
            <a:normAutofit/>
          </a:bodyPr>
          <a:lstStyle/>
          <a:p>
            <a:r>
              <a:rPr lang="en-US" dirty="0" smtClean="0"/>
              <a:t>Try this one on for size…</a:t>
            </a:r>
          </a:p>
          <a:p>
            <a:r>
              <a:rPr lang="en-US" dirty="0" smtClean="0"/>
              <a:t>Benzene</a:t>
            </a:r>
          </a:p>
          <a:p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</a:p>
          <a:p>
            <a:r>
              <a:rPr lang="en-US" dirty="0" smtClean="0"/>
              <a:t>Hint…</a:t>
            </a:r>
            <a:endParaRPr lang="en-US" dirty="0"/>
          </a:p>
        </p:txBody>
      </p:sp>
      <p:sp>
        <p:nvSpPr>
          <p:cNvPr id="4" name="AutoShape 2" descr="data:image/jpeg;base64,/9j/4AAQSkZJRgABAQAAAQABAAD/2wCEAAkGBggGEBAIBxQQEhUWGBYYFRMUGBUVGBEfFxUcGBYYGxcXHTIhGB8jGhwYHzsjLycqLCwsFioxNTIrQSgrLikBCQoKBQUFDQUFDSkYEhgpKSkpKSkpKSkpKSkpKSkpKSkpKSkpKSkpKSkpKSkpKSkpKSkpKSkpKSkpKSkpKSkpKf/AABEIAO8A0wMBIgACEQEDEQH/xAAcAAEBAQEBAAMBAAAAAAAAAAAABwYFBAIDCAH/xABCEAABAwEFAwcHCwQCAwAAAAABAAIDEQQFBiExBxJBEzI1UWFxdAgUImJysbMVIzQ2QmNzgYK0w0NSU5EkMxaSof/EABQBAQAAAAAAAAAAAAAAAAAAAAD/xAAUEQEAAAAAAAAAAAAAAAAAAAAA/9oADAMBAAIRAxEAPwC4oiICIiAiIgIiICIiAiIgIvJet72G44nW285GRRt1e80HYO0nqGZ4Lg4X2mYbxe91muyb5wEgRyDk3SAfaYHc4EZ9Y4gINSiIgIiICIiAiIgIiICIiAiIgIiICIiAiIgIiICIsXjbavcGCw6GZ3LT8LPEQXA+u7SP88+oFBsnvbGC95AAzJOQFNSVLMb7ebquXeseHQ21zab9fmWHvGcvcKD1li3T4922P3Yh5vY6+syAUPE86dwppmAeDVUMEbIrhwZu2jd84tAz5eQD0T92zRnfm7tQTe69nOMdqMrb1xhLJBFq0PFHUPCKHSMGgzNOujl3sUeT1YnsbPhSV8MrAPQlcXNkLftb4FY3HXQjqDVY0qggdybWMU7PpRc+OoZZWDIPdTlQBlvNk5s47a19bgrLhzFd0Ysi87uaVko+0Bk6M9TmHNp9/Cq+++7gu3EcRsV7xMmYeDhp2tIzae0EFRnEexW+8KS/LOAZpXFufJb27M0cQ12krfVNCdKOQXZFGMH7e+Sd8mY4jdDI07pnawihH+SKlWHtA/SFYLFbbNeMbbVYnskY4Va9hDmuHWCMig+9ERAREQEREBERAREQEREBERARF5rwvGyXTG613hIyKNubnvIaB+ZQelcXE+MLmwhF5zfMrY613WavkpwawZnv0FcyFLcX7e5bW75MwNG6R7juidzC4uP3UNKk6ZuH6eK8uGdiF74kk+V8ezSAuoTFvb8z+oPeahgpwFTTL0UHlvnali3aPK66MExSwxnUs/7SCaVfLzYR3EdW8VpcEbA7vuwtt2KXC1S68kK8kw1r6Vc5T30HYdVTLmuK7cPRCxXTEyFg+ywUr2k6uPaSSveg+EUMdnaIoQGtAADWgANA0AA0C+aIgKGYyw3j/B9unxTccz7QyR288RgmjRk1j4DXea1tGhwrQCvoq5ogluB9u9039u2S/wANskxy3yfmZD2OP/X3Oy9ZVFrmvAcwgg5gjisJjfY9cOMd60xjza0HPlowKPP3keQf35O7eCmMdux7sTeIrUOXslcq7z4DXg1/OhdrllXqcgsmMNnlw42bS9I6SAUbOyjZGdXpfaHYahR+2YUxzsdkdb7gkdaLNq/dBcwj72CtW5Dng5D7Q0VUwVtUuDGoEVnfyM/GzykBx9g6SDuz6wFskE3wPtuuTE+7ZbzpZJzluvPzch9WQ6E/2mmtASqQp1jfYnceKd61XeBZJznvRj5uQ+vGMs/7hQ551U9smJcdbGntsV9sNostaN3iXRkdUU1KsNPskfp4oP0Oiy+Dto9w42aPk6TdlpV0ElGyN66D7Y7RUddFqEBERAREQEREBERAX8JDcysljPafcGCQY7a/lJqZWeOjn9m9wYO0/kCpDab7x3tpebJdrTBZa0cGlzIW9kktKyn1QD17qDfY426XNh3esly7trmFRVp+ZjPrPHPPY3/YWFu/BeN9r0jbyxFI6Cz6sLwWgD7mDup6RpXrcqLgfYtcWFN21W0C1TjPfkA3Iz6ken5mp6qKhoM3hDZ/cWCWbl1R+mRR076Olf3upkOwADsWkREBERAREQEREBfCeCK0tdDO1rmuBDmuAIcDqCDkQvmiCQ412BWG3l1uwo4WaXXkSTyTj6p1jP8AsdjVnrl2rYr2dyi58bwyysGQc/8A7QBxZJzZh3n9QV/XPvu4LtxHEbFe8TJmHg4adrSM2ntBBQefDWLrnxdH5zcsrZAKbzdHx14OYc2+48CV0rXY7Pb2Os1sYyRjhRzHgOa4dRByKh2Jdid84Xl+WcBTSuLcxFvbszOsNdkJB6poSMvSXtwft7ks7/kzHMbontO6Z2sLS0j/ACw0q065tH6Rqg+zGWwRod8pYJkMMgO8IHOIFRn83Jqw14Goz1auZh3bPf2DpfkbHsMr93LlCA2Zg0BI5szfWqCdauVxsF4WS9I22uwPZKx2bXscHNd3ELxYiwtdGK4vNL5iZK3PdJycwni1wzae5B9lxYhuvEsQttzysmYeLTm09TmnNh7CAV0VA792R4mwFKb5wJNLI0V9BtOWaNd0spuzjsp+niu5gvb7ZbWRYMXs83kB3eWaDyZINPTbzoz/ALHsoLAi+uz2iG1tbPZnNe1wq1zSHNcOsEZEL7EBERAU825YhvPDl2smuiR0L3zsjc9tA7dMcjiA7Vpq0ZjNUNSvyjOioPFR/BmQcHZjsYu++IYcQ4je6flRvthBIbmTnI7nPJOdBQdZcrbZbLBYWNs9kayNjRRrGANa0dQAyAWa2WdDXd+C33lf3aBjyDAEMVttMT5RI/cAaQ0j0S6ufcg1KLw3HejL8stnvONpaJo2SBpzLQ9ocASO9e5AREQEREBERAREQEREBERAWaxhs9uLGzaXpHSQCjZ2UbIz9VPSHYQQtKiD872/B+ONj8jrxw9I6ez6vLAXNIH+aA6ZfaFaD7Qqt5gfbnc2I92yXzu2Sc0HpH5qQ+q8809jvyJVMU7xxsUuPFW9arABZJznvxgcnIfXjGWf9woc6mqChgg5hZLGmzC4cbAyWxnJzUytEVA/s3uEg78+ohcHZFhbF+Fn2ixYglrZ2ANhZvCRriTXejcfSY0AU3cs3aZKmIPz9s3be+CcQ/8AiHnDnw1kD2iu4+lndKxwa7mO5tadVKkL9AqFWb68O9p/7Aq6oCIiApX5RnRUHio/gzKqKV+UZ0VB4qP4MyDVbLOhru/Bb7ysb5SH0CyeI/ietlss6Gu78FvvKxvlIfQLJ4j+J6De7P8Aom7fCwfCau+uBs/6Ju3wsHwmrvoCIiAiIgIiICIiAiIgIiICIiAiIgIiIIVZvrw72n/sCrqoVZvrw72n/sCrqgIiIClflGdFQeKj+DMqopX5RnRUHio/gzINVss6Gu78FvvKxvlIfQLJ4j+J62Wyzoa7vwW+8rG+Uh9AsniP4noN7s/6Ju3wsHwmrvrgbP8Aom7fCwfCau+gIiICIiAiIgIiICIiAiIgIiICIiAiIghVm+vDvaf+wKuqhVm+vDvaf+wKuqAiIgKV+UZ0VB4qP4MyqilflGdFQeKj+DMg1Wyzoa7vwW+8rG+Uh9AsniP4nrZbLOhru/Bb7ysb5SH0CyeI/ieg3uz/AKJu3wsHwmrvrgbP+ibt8LB8Jq76AiIgIiICIiAiIgIiICIiAiIgIiICIiCFWb68O9p/7Aq6qFWb68O9p/7Aq6oCIiApX5RnRUHio/gzKqKV+UZ0VB4qP4MyDVbLOhru/Bb7ysb5SH0CyeI/ietlss6Gu78FvvKxvlIfQLJ4j+J6De7P+ibt8LB8Jq764Gz/AKJu3wsHwmrvoCIiAiIgIiICIiAiIgIiICIiAiIgIiIIVZvrw72n/sCrqoVZvrw72n/sCrqgIiIClflGdFQeKj+DMqopX5RnRUHio/gzINVss6Gu78FvvKxvlIfQLJ4j+J62Wyzoa7vwW+8rG+Uh9AsniP4noN7s/wCibt8LB8Jq764Gz/om7fCwfCau+gIiICIiAiIgIiICIiAiIgIiICIiAiIghVm+vDvaf+wKuqhVm+vDvaf+wKuqAiIgKV+UZ0VB4qP4Myqiwu2PCN5Yxu9tjucNdIyVsu4527vhrHtIaTlX0wcyBlqg6Gyzoa7vwW+8r2YuwXdeNoo7JfAkLWO327jt013S3XuJUkwHtglwY2PDWL4HxNh9Bsga4PjFf6kZ5wz5wzpwOqtt1XvYb8ibbbrkZLG7R7CCO49RHUcwg+V13dBc8EN32Wu5ExsbKmpoxoaKnjkF6kRAREQEREBERAREQEREBERARFisbbWbgwXvQSO5ecf0IiCWn13aR/nn2FBs3vbGC95AAzJOQAGpJUsxtt5uu5t6x4bDbXNpv58iw94zl7m5essYX4922vo3/j2OvrMhFD/7Tu/2Af7VUsEbJbhwXuzsby84/rygVafUbpH/APTnqg5Oyf8A87tktovXFhIhmaNyOX0XtIPolkQFI2bpcDWhORz1VMRYHG+2S4cIb1mgPnVoGXJRkbrD95Jo3uFT2DVBiLN9eHe0/wDYFXVQjZpc2JMV303HN5QthiO+4uNWB+9AYmCNpqXDNuemRz4K7oCIiAiIg4eKMF3LjGPze+YmvpzZB6MkfsvGY7tDxBUcvXZvjHZhK69cGSyTxauawVfQcJIdJAOsAnjRqv6IJVgnbzdd9btjxGG2SbTfz5F57znF+rLLncFU2PbIA+MggioIzBB0IKxeN9klw403rQ9vITn+vEBVx9dmknfke1S0SY+2Juo//kWOvrPhzPA86Bxr2An+5B+iEWLwTtXuDGm7BC7kJzrZ5SA4n1HaScdM8swFtEBERAREQEREBEXlvK9LFc8brZeUjIo26veQ0DsqePZqUHqXExRjO5cHR+cXzK1lebGPSkk9lgzPfoOJCleLdvNpvF/yVgSJ73OO62dzC57yf8UNNe1wPs8V9WF9h16Ygk+WMeyyVdRxh3t6V/Y+TRg09EVNMvRQeK9tp2L9pcrrpwXFJDGecWH5yh4yS82IHsI6qlanBOwW7bp3bbiYi1S68nnyLD21zl/Og7CqXc9y3fcETbFdUTIY26NYKfmTq49pqSv5fF93dcETrbe0rIYxq55pXsA1cewVJQeyONkIEcQDQAAABQADQADQLgYtx7cWC2cpe8oDiKthZ6UsnczgMtTQdql+JNtt7Ykl+Rtn8MhLqgTFm9I7PMsZoxvrOrkdG0XqwlsHktT/AJVx3K6aRx3jCHudU/ezVq49jTw5x0Qca240xxtckdd2F43WazVo9zSWin3s9OI+w3UHRy2+B9h9yYZ3bVetLXOM6vHzUZ9WM6kdZr1gBUKxWGy3bG2y2FjI2NFGsYA1re4BfegaIiICIiAiIgIiIC+MkbJgY5QHAgggioIOoIOoXyRBKMbbBbtvbetuGCLJNryefIuNa5AZxHuqMuaNVl7o2n4u2aytunG0Uk0Y5rnEcpTrZLzZR3knhvDRX9eK97lu+/onWK9YmTRnVrxUd44gjrFCEHiwxjG5sXx+cXNK2SnOZzXx+0w5jv0PAldpQ3E+w+9MPyfLGAZpAW5iEv3ZGdjJNHj1XUy4uX34T28WiwP+SsdxPje07rpwwtc0/ew0qO9o/TxQWtF5ruvKx3tG213fIyWN3NewhwP5j3L0oC/jntYC55AAzJPBf1QrG91bRcdXhPcAHJ2ZjhQtrHAWHNj3v1ldSlWitCDQCiDR4328XRcW9ZLgDbXMMt8H5lh9of8AZ+nL1libswJjXa1I29MTSPhgObTIKZHhDAKUFKekaVGdXKj4G2MXFhLdtVrAtVoFDykgG5Gfu49Bw9I1OWVNFQUGdwjgG4sFM5O6YxvkUdM+jpZO93AdgoOxaCWVkLTJKQ0AEkkgAAakk6BYnG+124cGb1nLvOLQP6ERHonqkfozuzPYpiyzY921uD5z5tY65c5kNAeDedO4deleLUGtxrt6u66ybDhdotU2nKZ8i09lM5T3UHadFnLo2W4s2jStvfHM0sUerWOpytDwZHzYB3ivqnVUvBWyy4cFAS2ZnLT8bRKAXDr3BpGO7PrJWxQcfDeE7nwlF5rc0TYxlvO1fJ2uec3e4cKLsIiAiIgIiICIiAiIgIiICIiAiIgLPYswJceNGcle8QLgKNmb6Mkfc/q7DUdi0KIPz5eOBMbbJ5HXlhWV88GrgwVy+9gz3qD7QrTX0VtMEbdrmxBu2S/KWSY5VJ+ZkPY88zudl6xVPWCxvsduHGG9aYh5taD/AFYwKPP3keju8Ud2oN4CHZhf1fneG8se7FHthtzfOLHWgqXPhI6mSU3oTr6JAFc90rp37t6vO/ty7cFWaRssgALnASyA0zEcbag0/uNcvshBWMVY2uTBsfL3zKGkirIx6UknssGZ78gOJCjd6bRMZbUpXXXg+KSCHRxYaOoeMk2kYP8AaKHhVy6eFdhVtveT5Wx7K97nZmEPLnu/Elrl1UbX2horHdl1WG5Ym2O7I2RRt0YwBo78tT26lBN8EbCLpuLdtmIS21za7hB5Fh9k5yd7svVVSYxsYDWAADIAaDsX9RAREQEREBERAREQEREBERAREQEREBERAREQEREH1z2eK1NdDaGte1wIc1wDg4HUEHIhcy4cJXJhjlDcsEUJeSXlozdU1pU5ho4N0HALrogIiICIiAiIgIiICIiAiIgIiI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ggGEBAIBxQQEhUWGBYYFRMUGBUVGBEfFxUcGBYYGxcXHTIhGB8jGhwYHzsjLycqLCwsFioxNTIrQSgrLikBCQoKBQUFDQUFDSkYEhgpKSkpKSkpKSkpKSkpKSkpKSkpKSkpKSkpKSkpKSkpKSkpKSkpKSkpKSkpKSkpKSkpKf/AABEIAO8A0wMBIgACEQEDEQH/xAAcAAEBAQEBAAMBAAAAAAAAAAAABwYFBAIDCAH/xABCEAABAwEFAwcHCwQCAwAAAAABAAIDEQQFBiExBxJBEzI1UWFxdAgUImJysbMVIzQ2QmNzgYK0w0NSU5EkMxaSof/EABQBAQAAAAAAAAAAAAAAAAAAAAD/xAAUEQEAAAAAAAAAAAAAAAAAAAAA/9oADAMBAAIRAxEAPwC4oiICIiAiIgIiICIiAiIgIvJet72G44nW285GRRt1e80HYO0nqGZ4Lg4X2mYbxe91muyb5wEgRyDk3SAfaYHc4EZ9Y4gINSiIgIiICIiAiIgIiICIiAiIgIiICIiAiIgIiICIsXjbavcGCw6GZ3LT8LPEQXA+u7SP88+oFBsnvbGC95AAzJOQFNSVLMb7ebquXeseHQ21zab9fmWHvGcvcKD1li3T4922P3Yh5vY6+syAUPE86dwppmAeDVUMEbIrhwZu2jd84tAz5eQD0T92zRnfm7tQTe69nOMdqMrb1xhLJBFq0PFHUPCKHSMGgzNOujl3sUeT1YnsbPhSV8MrAPQlcXNkLftb4FY3HXQjqDVY0qggdybWMU7PpRc+OoZZWDIPdTlQBlvNk5s47a19bgrLhzFd0Ysi87uaVko+0Bk6M9TmHNp9/Cq+++7gu3EcRsV7xMmYeDhp2tIzae0EFRnEexW+8KS/LOAZpXFufJb27M0cQ12krfVNCdKOQXZFGMH7e+Sd8mY4jdDI07pnawihH+SKlWHtA/SFYLFbbNeMbbVYnskY4Va9hDmuHWCMig+9ERAREQEREBERAREQEREBERARF5rwvGyXTG613hIyKNubnvIaB+ZQelcXE+MLmwhF5zfMrY613WavkpwawZnv0FcyFLcX7e5bW75MwNG6R7juidzC4uP3UNKk6ZuH6eK8uGdiF74kk+V8ezSAuoTFvb8z+oPeahgpwFTTL0UHlvnali3aPK66MExSwxnUs/7SCaVfLzYR3EdW8VpcEbA7vuwtt2KXC1S68kK8kw1r6Vc5T30HYdVTLmuK7cPRCxXTEyFg+ywUr2k6uPaSSveg+EUMdnaIoQGtAADWgANA0AA0C+aIgKGYyw3j/B9unxTccz7QyR288RgmjRk1j4DXea1tGhwrQCvoq5ogluB9u9039u2S/wANskxy3yfmZD2OP/X3Oy9ZVFrmvAcwgg5gjisJjfY9cOMd60xjza0HPlowKPP3keQf35O7eCmMdux7sTeIrUOXslcq7z4DXg1/OhdrllXqcgsmMNnlw42bS9I6SAUbOyjZGdXpfaHYahR+2YUxzsdkdb7gkdaLNq/dBcwj72CtW5Dng5D7Q0VUwVtUuDGoEVnfyM/GzykBx9g6SDuz6wFskE3wPtuuTE+7ZbzpZJzluvPzch9WQ6E/2mmtASqQp1jfYnceKd61XeBZJznvRj5uQ+vGMs/7hQ551U9smJcdbGntsV9sNostaN3iXRkdUU1KsNPskfp4oP0Oiy+Dto9w42aPk6TdlpV0ElGyN66D7Y7RUddFqEBERAREQEREBERAX8JDcysljPafcGCQY7a/lJqZWeOjn9m9wYO0/kCpDab7x3tpebJdrTBZa0cGlzIW9kktKyn1QD17qDfY426XNh3esly7trmFRVp+ZjPrPHPPY3/YWFu/BeN9r0jbyxFI6Cz6sLwWgD7mDup6RpXrcqLgfYtcWFN21W0C1TjPfkA3Iz6ken5mp6qKhoM3hDZ/cWCWbl1R+mRR076Olf3upkOwADsWkREBERAREQEREBfCeCK0tdDO1rmuBDmuAIcDqCDkQvmiCQ412BWG3l1uwo4WaXXkSTyTj6p1jP8AsdjVnrl2rYr2dyi58bwyysGQc/8A7QBxZJzZh3n9QV/XPvu4LtxHEbFe8TJmHg4adrSM2ntBBQefDWLrnxdH5zcsrZAKbzdHx14OYc2+48CV0rXY7Pb2Os1sYyRjhRzHgOa4dRByKh2Jdid84Xl+WcBTSuLcxFvbszOsNdkJB6poSMvSXtwft7ks7/kzHMbontO6Z2sLS0j/ACw0q065tH6Rqg+zGWwRod8pYJkMMgO8IHOIFRn83Jqw14Goz1auZh3bPf2DpfkbHsMr93LlCA2Zg0BI5szfWqCdauVxsF4WS9I22uwPZKx2bXscHNd3ELxYiwtdGK4vNL5iZK3PdJycwni1wzae5B9lxYhuvEsQttzysmYeLTm09TmnNh7CAV0VA792R4mwFKb5wJNLI0V9BtOWaNd0spuzjsp+niu5gvb7ZbWRYMXs83kB3eWaDyZINPTbzoz/ALHsoLAi+uz2iG1tbPZnNe1wq1zSHNcOsEZEL7EBERAU825YhvPDl2smuiR0L3zsjc9tA7dMcjiA7Vpq0ZjNUNSvyjOioPFR/BmQcHZjsYu++IYcQ4je6flRvthBIbmTnI7nPJOdBQdZcrbZbLBYWNs9kayNjRRrGANa0dQAyAWa2WdDXd+C33lf3aBjyDAEMVttMT5RI/cAaQ0j0S6ufcg1KLw3HejL8stnvONpaJo2SBpzLQ9ocASO9e5AREQEREBERAREQEREBERAWaxhs9uLGzaXpHSQCjZ2UbIz9VPSHYQQtKiD872/B+ONj8jrxw9I6ez6vLAXNIH+aA6ZfaFaD7Qqt5gfbnc2I92yXzu2Sc0HpH5qQ+q8809jvyJVMU7xxsUuPFW9arABZJznvxgcnIfXjGWf9woc6mqChgg5hZLGmzC4cbAyWxnJzUytEVA/s3uEg78+ohcHZFhbF+Fn2ixYglrZ2ANhZvCRriTXejcfSY0AU3cs3aZKmIPz9s3be+CcQ/8AiHnDnw1kD2iu4+lndKxwa7mO5tadVKkL9AqFWb68O9p/7Aq6oCIiApX5RnRUHio/gzKqKV+UZ0VB4qP4MyDVbLOhru/Bb7ysb5SH0CyeI/ietlss6Gu78FvvKxvlIfQLJ4j+J6De7P8Aom7fCwfCau+uBs/6Ju3wsHwmrvoCIiAiIgIiICIiAiIgIiICIiAiIgIiIIVZvrw72n/sCrqoVZvrw72n/sCrqgIiIClflGdFQeKj+DMqopX5RnRUHio/gzINVss6Gu78FvvKxvlIfQLJ4j+J62Wyzoa7vwW+8rG+Uh9AsniP4noN7s/6Ju3wsHwmrvrgbP8Aom7fCwfCau+gIiICIiAiIgIiICIiAiIgIiICIiAiIghVm+vDvaf+wKuqhVm+vDvaf+wKuqAiIgKV+UZ0VB4qP4MyqilflGdFQeKj+DMg1Wyzoa7vwW+8rG+Uh9AsniP4nrZbLOhru/Bb7ysb5SH0CyeI/ieg3uz/AKJu3wsHwmrvrgbP+ibt8LB8Jq76AiIgIiICIiAiIgIiICIiAiIgIiICIiCFWb68O9p/7Aq6qFWb68O9p/7Aq6oCIiApX5RnRUHio/gzKqKV+UZ0VB4qP4MyDVbLOhru/Bb7ysb5SH0CyeI/ietlss6Gu78FvvKxvlIfQLJ4j+J6De7P+ibt8LB8Jq764Gz/AKJu3wsHwmrvoCIiAiIgIiICIiAiIgIiICIiAiIgIiIIVZvrw72n/sCrqoVZvrw72n/sCrqgIiIClflGdFQeKj+DMqopX5RnRUHio/gzINVss6Gu78FvvKxvlIfQLJ4j+J62Wyzoa7vwW+8rG+Uh9AsniP4noN7s/wCibt8LB8Jq764Gz/om7fCwfCau+gIiICIiAiIgIiICIiAiIgIiICIiAiIghVm+vDvaf+wKuqhVm+vDvaf+wKuqAiIgKV+UZ0VB4qP4Myqiwu2PCN5Yxu9tjucNdIyVsu4527vhrHtIaTlX0wcyBlqg6Gyzoa7vwW+8r2YuwXdeNoo7JfAkLWO327jt013S3XuJUkwHtglwY2PDWL4HxNh9Bsga4PjFf6kZ5wz5wzpwOqtt1XvYb8ibbbrkZLG7R7CCO49RHUcwg+V13dBc8EN32Wu5ExsbKmpoxoaKnjkF6kRAREQEREBERAREQEREBERARFisbbWbgwXvQSO5ecf0IiCWn13aR/nn2FBs3vbGC95AAzJOQAGpJUsxtt5uu5t6x4bDbXNpv58iw94zl7m5essYX4922vo3/j2OvrMhFD/7Tu/2Af7VUsEbJbhwXuzsby84/rygVafUbpH/APTnqg5Oyf8A87tktovXFhIhmaNyOX0XtIPolkQFI2bpcDWhORz1VMRYHG+2S4cIb1mgPnVoGXJRkbrD95Jo3uFT2DVBiLN9eHe0/wDYFXVQjZpc2JMV303HN5QthiO+4uNWB+9AYmCNpqXDNuemRz4K7oCIiAiIg4eKMF3LjGPze+YmvpzZB6MkfsvGY7tDxBUcvXZvjHZhK69cGSyTxauawVfQcJIdJAOsAnjRqv6IJVgnbzdd9btjxGG2SbTfz5F57znF+rLLncFU2PbIA+MggioIzBB0IKxeN9klw403rQ9vITn+vEBVx9dmknfke1S0SY+2Juo//kWOvrPhzPA86Bxr2An+5B+iEWLwTtXuDGm7BC7kJzrZ5SA4n1HaScdM8swFtEBERAREQEREBEXlvK9LFc8brZeUjIo26veQ0DsqePZqUHqXExRjO5cHR+cXzK1lebGPSkk9lgzPfoOJCleLdvNpvF/yVgSJ73OO62dzC57yf8UNNe1wPs8V9WF9h16Ygk+WMeyyVdRxh3t6V/Y+TRg09EVNMvRQeK9tp2L9pcrrpwXFJDGecWH5yh4yS82IHsI6qlanBOwW7bp3bbiYi1S68nnyLD21zl/Og7CqXc9y3fcETbFdUTIY26NYKfmTq49pqSv5fF93dcETrbe0rIYxq55pXsA1cewVJQeyONkIEcQDQAAABQADQADQLgYtx7cWC2cpe8oDiKthZ6UsnczgMtTQdql+JNtt7Ykl+Rtn8MhLqgTFm9I7PMsZoxvrOrkdG0XqwlsHktT/AJVx3K6aRx3jCHudU/ezVq49jTw5x0Qca240xxtckdd2F43WazVo9zSWin3s9OI+w3UHRy2+B9h9yYZ3bVetLXOM6vHzUZ9WM6kdZr1gBUKxWGy3bG2y2FjI2NFGsYA1re4BfegaIiICIiAiIgIiIC+MkbJgY5QHAgggioIOoIOoXyRBKMbbBbtvbetuGCLJNryefIuNa5AZxHuqMuaNVl7o2n4u2aytunG0Uk0Y5rnEcpTrZLzZR3knhvDRX9eK97lu+/onWK9YmTRnVrxUd44gjrFCEHiwxjG5sXx+cXNK2SnOZzXx+0w5jv0PAldpQ3E+w+9MPyfLGAZpAW5iEv3ZGdjJNHj1XUy4uX34T28WiwP+SsdxPje07rpwwtc0/ew0qO9o/TxQWtF5ruvKx3tG213fIyWN3NewhwP5j3L0oC/jntYC55AAzJPBf1QrG91bRcdXhPcAHJ2ZjhQtrHAWHNj3v1ldSlWitCDQCiDR4328XRcW9ZLgDbXMMt8H5lh9of8AZ+nL1libswJjXa1I29MTSPhgObTIKZHhDAKUFKekaVGdXKj4G2MXFhLdtVrAtVoFDykgG5Gfu49Bw9I1OWVNFQUGdwjgG4sFM5O6YxvkUdM+jpZO93AdgoOxaCWVkLTJKQ0AEkkgAAakk6BYnG+124cGb1nLvOLQP6ERHonqkfozuzPYpiyzY921uD5z5tY65c5kNAeDedO4deleLUGtxrt6u66ybDhdotU2nKZ8i09lM5T3UHadFnLo2W4s2jStvfHM0sUerWOpytDwZHzYB3ivqnVUvBWyy4cFAS2ZnLT8bRKAXDr3BpGO7PrJWxQcfDeE7nwlF5rc0TYxlvO1fJ2uec3e4cKLsIiAiIgIiICIiAiIgIiICIiAiIgLPYswJceNGcle8QLgKNmb6Mkfc/q7DUdi0KIPz5eOBMbbJ5HXlhWV88GrgwVy+9gz3qD7QrTX0VtMEbdrmxBu2S/KWSY5VJ+ZkPY88zudl6xVPWCxvsduHGG9aYh5taD/AFYwKPP3keju8Ud2oN4CHZhf1fneG8se7FHthtzfOLHWgqXPhI6mSU3oTr6JAFc90rp37t6vO/ty7cFWaRssgALnASyA0zEcbag0/uNcvshBWMVY2uTBsfL3zKGkirIx6UknssGZ78gOJCjd6bRMZbUpXXXg+KSCHRxYaOoeMk2kYP8AaKHhVy6eFdhVtveT5Wx7K97nZmEPLnu/Elrl1UbX2horHdl1WG5Ym2O7I2RRt0YwBo78tT26lBN8EbCLpuLdtmIS21za7hB5Fh9k5yd7svVVSYxsYDWAADIAaDsX9RAREQEREBERAREQEREBERAREQEREBERAREQEREH1z2eK1NdDaGte1wIc1wDg4HUEHIhcy4cJXJhjlDcsEUJeSXlozdU1pU5ho4N0HALrogIiICIiAiIgIiICIiAiIgIiIP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ggGEBAIBxQQEhUWGBYYFRMUGBUVGBEfFxUcGBYYGxcXHTIhGB8jGhwYHzsjLycqLCwsFioxNTIrQSgrLikBCQoKBQUFDQUFDSkYEhgpKSkpKSkpKSkpKSkpKSkpKSkpKSkpKSkpKSkpKSkpKSkpKSkpKSkpKSkpKSkpKSkpKf/AABEIAO8A0wMBIgACEQEDEQH/xAAcAAEBAQEBAAMBAAAAAAAAAAAABwYFBAIDCAH/xABCEAABAwEFAwcHCwQCAwAAAAABAAIDEQQFBiExBxJBEzI1UWFxdAgUImJysbMVIzQ2QmNzgYK0w0NSU5EkMxaSof/EABQBAQAAAAAAAAAAAAAAAAAAAAD/xAAUEQEAAAAAAAAAAAAAAAAAAAAA/9oADAMBAAIRAxEAPwC4oiICIiAiIgIiICIiAiIgIvJet72G44nW285GRRt1e80HYO0nqGZ4Lg4X2mYbxe91muyb5wEgRyDk3SAfaYHc4EZ9Y4gINSiIgIiICIiAiIgIiICIiAiIgIiICIiAiIgIiICIsXjbavcGCw6GZ3LT8LPEQXA+u7SP88+oFBsnvbGC95AAzJOQFNSVLMb7ebquXeseHQ21zab9fmWHvGcvcKD1li3T4922P3Yh5vY6+syAUPE86dwppmAeDVUMEbIrhwZu2jd84tAz5eQD0T92zRnfm7tQTe69nOMdqMrb1xhLJBFq0PFHUPCKHSMGgzNOujl3sUeT1YnsbPhSV8MrAPQlcXNkLftb4FY3HXQjqDVY0qggdybWMU7PpRc+OoZZWDIPdTlQBlvNk5s47a19bgrLhzFd0Ysi87uaVko+0Bk6M9TmHNp9/Cq+++7gu3EcRsV7xMmYeDhp2tIzae0EFRnEexW+8KS/LOAZpXFufJb27M0cQ12krfVNCdKOQXZFGMH7e+Sd8mY4jdDI07pnawihH+SKlWHtA/SFYLFbbNeMbbVYnskY4Va9hDmuHWCMig+9ERAREQEREBERAREQEREBERARF5rwvGyXTG613hIyKNubnvIaB+ZQelcXE+MLmwhF5zfMrY613WavkpwawZnv0FcyFLcX7e5bW75MwNG6R7juidzC4uP3UNKk6ZuH6eK8uGdiF74kk+V8ezSAuoTFvb8z+oPeahgpwFTTL0UHlvnali3aPK66MExSwxnUs/7SCaVfLzYR3EdW8VpcEbA7vuwtt2KXC1S68kK8kw1r6Vc5T30HYdVTLmuK7cPRCxXTEyFg+ywUr2k6uPaSSveg+EUMdnaIoQGtAADWgANA0AA0C+aIgKGYyw3j/B9unxTccz7QyR288RgmjRk1j4DXea1tGhwrQCvoq5ogluB9u9039u2S/wANskxy3yfmZD2OP/X3Oy9ZVFrmvAcwgg5gjisJjfY9cOMd60xjza0HPlowKPP3keQf35O7eCmMdux7sTeIrUOXslcq7z4DXg1/OhdrllXqcgsmMNnlw42bS9I6SAUbOyjZGdXpfaHYahR+2YUxzsdkdb7gkdaLNq/dBcwj72CtW5Dng5D7Q0VUwVtUuDGoEVnfyM/GzykBx9g6SDuz6wFskE3wPtuuTE+7ZbzpZJzluvPzch9WQ6E/2mmtASqQp1jfYnceKd61XeBZJznvRj5uQ+vGMs/7hQ551U9smJcdbGntsV9sNostaN3iXRkdUU1KsNPskfp4oP0Oiy+Dto9w42aPk6TdlpV0ElGyN66D7Y7RUddFqEBERAREQEREBERAX8JDcysljPafcGCQY7a/lJqZWeOjn9m9wYO0/kCpDab7x3tpebJdrTBZa0cGlzIW9kktKyn1QD17qDfY426XNh3esly7trmFRVp+ZjPrPHPPY3/YWFu/BeN9r0jbyxFI6Cz6sLwWgD7mDup6RpXrcqLgfYtcWFN21W0C1TjPfkA3Iz6ken5mp6qKhoM3hDZ/cWCWbl1R+mRR076Olf3upkOwADsWkREBERAREQEREBfCeCK0tdDO1rmuBDmuAIcDqCDkQvmiCQ412BWG3l1uwo4WaXXkSTyTj6p1jP8AsdjVnrl2rYr2dyi58bwyysGQc/8A7QBxZJzZh3n9QV/XPvu4LtxHEbFe8TJmHg4adrSM2ntBBQefDWLrnxdH5zcsrZAKbzdHx14OYc2+48CV0rXY7Pb2Os1sYyRjhRzHgOa4dRByKh2Jdid84Xl+WcBTSuLcxFvbszOsNdkJB6poSMvSXtwft7ks7/kzHMbontO6Z2sLS0j/ACw0q065tH6Rqg+zGWwRod8pYJkMMgO8IHOIFRn83Jqw14Goz1auZh3bPf2DpfkbHsMr93LlCA2Zg0BI5szfWqCdauVxsF4WS9I22uwPZKx2bXscHNd3ELxYiwtdGK4vNL5iZK3PdJycwni1wzae5B9lxYhuvEsQttzysmYeLTm09TmnNh7CAV0VA792R4mwFKb5wJNLI0V9BtOWaNd0spuzjsp+niu5gvb7ZbWRYMXs83kB3eWaDyZINPTbzoz/ALHsoLAi+uz2iG1tbPZnNe1wq1zSHNcOsEZEL7EBERAU825YhvPDl2smuiR0L3zsjc9tA7dMcjiA7Vpq0ZjNUNSvyjOioPFR/BmQcHZjsYu++IYcQ4je6flRvthBIbmTnI7nPJOdBQdZcrbZbLBYWNs9kayNjRRrGANa0dQAyAWa2WdDXd+C33lf3aBjyDAEMVttMT5RI/cAaQ0j0S6ufcg1KLw3HejL8stnvONpaJo2SBpzLQ9ocASO9e5AREQEREBERAREQEREBERAWaxhs9uLGzaXpHSQCjZ2UbIz9VPSHYQQtKiD872/B+ONj8jrxw9I6ez6vLAXNIH+aA6ZfaFaD7Qqt5gfbnc2I92yXzu2Sc0HpH5qQ+q8809jvyJVMU7xxsUuPFW9arABZJznvxgcnIfXjGWf9woc6mqChgg5hZLGmzC4cbAyWxnJzUytEVA/s3uEg78+ohcHZFhbF+Fn2ixYglrZ2ANhZvCRriTXejcfSY0AU3cs3aZKmIPz9s3be+CcQ/8AiHnDnw1kD2iu4+lndKxwa7mO5tadVKkL9AqFWb68O9p/7Aq6oCIiApX5RnRUHio/gzKqKV+UZ0VB4qP4MyDVbLOhru/Bb7ysb5SH0CyeI/ietlss6Gu78FvvKxvlIfQLJ4j+J6De7P8Aom7fCwfCau+uBs/6Ju3wsHwmrvoCIiAiIgIiICIiAiIgIiICIiAiIgIiIIVZvrw72n/sCrqoVZvrw72n/sCrqgIiIClflGdFQeKj+DMqopX5RnRUHio/gzINVss6Gu78FvvKxvlIfQLJ4j+J62Wyzoa7vwW+8rG+Uh9AsniP4noN7s/6Ju3wsHwmrvrgbP8Aom7fCwfCau+gIiICIiAiIgIiICIiAiIgIiICIiAiIghVm+vDvaf+wKuqhVm+vDvaf+wKuqAiIgKV+UZ0VB4qP4MyqilflGdFQeKj+DMg1Wyzoa7vwW+8rG+Uh9AsniP4nrZbLOhru/Bb7ysb5SH0CyeI/ieg3uz/AKJu3wsHwmrvrgbP+ibt8LB8Jq76AiIgIiICIiAiIgIiICIiAiIgIiICIiCFWb68O9p/7Aq6qFWb68O9p/7Aq6oCIiApX5RnRUHio/gzKqKV+UZ0VB4qP4MyDVbLOhru/Bb7ysb5SH0CyeI/ietlss6Gu78FvvKxvlIfQLJ4j+J6De7P+ibt8LB8Jq764Gz/AKJu3wsHwmrvoCIiAiIgIiICIiAiIgIiICIiAiIgIiIIVZvrw72n/sCrqoVZvrw72n/sCrqgIiIClflGdFQeKj+DMqopX5RnRUHio/gzINVss6Gu78FvvKxvlIfQLJ4j+J62Wyzoa7vwW+8rG+Uh9AsniP4noN7s/wCibt8LB8Jq764Gz/om7fCwfCau+gIiICIiAiIgIiICIiAiIgIiICIiAiIghVm+vDvaf+wKuqhVm+vDvaf+wKuqAiIgKV+UZ0VB4qP4Myqiwu2PCN5Yxu9tjucNdIyVsu4527vhrHtIaTlX0wcyBlqg6Gyzoa7vwW+8r2YuwXdeNoo7JfAkLWO327jt013S3XuJUkwHtglwY2PDWL4HxNh9Bsga4PjFf6kZ5wz5wzpwOqtt1XvYb8ibbbrkZLG7R7CCO49RHUcwg+V13dBc8EN32Wu5ExsbKmpoxoaKnjkF6kRAREQEREBERAREQEREBERARFisbbWbgwXvQSO5ecf0IiCWn13aR/nn2FBs3vbGC95AAzJOQAGpJUsxtt5uu5t6x4bDbXNpv58iw94zl7m5essYX4922vo3/j2OvrMhFD/7Tu/2Af7VUsEbJbhwXuzsby84/rygVafUbpH/APTnqg5Oyf8A87tktovXFhIhmaNyOX0XtIPolkQFI2bpcDWhORz1VMRYHG+2S4cIb1mgPnVoGXJRkbrD95Jo3uFT2DVBiLN9eHe0/wDYFXVQjZpc2JMV303HN5QthiO+4uNWB+9AYmCNpqXDNuemRz4K7oCIiAiIg4eKMF3LjGPze+YmvpzZB6MkfsvGY7tDxBUcvXZvjHZhK69cGSyTxauawVfQcJIdJAOsAnjRqv6IJVgnbzdd9btjxGG2SbTfz5F57znF+rLLncFU2PbIA+MggioIzBB0IKxeN9klw403rQ9vITn+vEBVx9dmknfke1S0SY+2Juo//kWOvrPhzPA86Bxr2An+5B+iEWLwTtXuDGm7BC7kJzrZ5SA4n1HaScdM8swFtEBERAREQEREBEXlvK9LFc8brZeUjIo26veQ0DsqePZqUHqXExRjO5cHR+cXzK1lebGPSkk9lgzPfoOJCleLdvNpvF/yVgSJ73OO62dzC57yf8UNNe1wPs8V9WF9h16Ygk+WMeyyVdRxh3t6V/Y+TRg09EVNMvRQeK9tp2L9pcrrpwXFJDGecWH5yh4yS82IHsI6qlanBOwW7bp3bbiYi1S68nnyLD21zl/Og7CqXc9y3fcETbFdUTIY26NYKfmTq49pqSv5fF93dcETrbe0rIYxq55pXsA1cewVJQeyONkIEcQDQAAABQADQADQLgYtx7cWC2cpe8oDiKthZ6UsnczgMtTQdql+JNtt7Ykl+Rtn8MhLqgTFm9I7PMsZoxvrOrkdG0XqwlsHktT/AJVx3K6aRx3jCHudU/ezVq49jTw5x0Qca240xxtckdd2F43WazVo9zSWin3s9OI+w3UHRy2+B9h9yYZ3bVetLXOM6vHzUZ9WM6kdZr1gBUKxWGy3bG2y2FjI2NFGsYA1re4BfegaIiICIiAiIgIiIC+MkbJgY5QHAgggioIOoIOoXyRBKMbbBbtvbetuGCLJNryefIuNa5AZxHuqMuaNVl7o2n4u2aytunG0Uk0Y5rnEcpTrZLzZR3knhvDRX9eK97lu+/onWK9YmTRnVrxUd44gjrFCEHiwxjG5sXx+cXNK2SnOZzXx+0w5jv0PAldpQ3E+w+9MPyfLGAZpAW5iEv3ZGdjJNHj1XUy4uX34T28WiwP+SsdxPje07rpwwtc0/ew0qO9o/TxQWtF5ruvKx3tG213fIyWN3NewhwP5j3L0oC/jntYC55AAzJPBf1QrG91bRcdXhPcAHJ2ZjhQtrHAWHNj3v1ldSlWitCDQCiDR4328XRcW9ZLgDbXMMt8H5lh9of8AZ+nL1libswJjXa1I29MTSPhgObTIKZHhDAKUFKekaVGdXKj4G2MXFhLdtVrAtVoFDykgG5Gfu49Bw9I1OWVNFQUGdwjgG4sFM5O6YxvkUdM+jpZO93AdgoOxaCWVkLTJKQ0AEkkgAAakk6BYnG+124cGb1nLvOLQP6ERHonqkfozuzPYpiyzY921uD5z5tY65c5kNAeDedO4deleLUGtxrt6u66ybDhdotU2nKZ8i09lM5T3UHadFnLo2W4s2jStvfHM0sUerWOpytDwZHzYB3ivqnVUvBWyy4cFAS2ZnLT8bRKAXDr3BpGO7PrJWxQcfDeE7nwlF5rc0TYxlvO1fJ2uec3e4cKLsIiAiIgIiICIiAiIgIiICIiAiIgLPYswJceNGcle8QLgKNmb6Mkfc/q7DUdi0KIPz5eOBMbbJ5HXlhWV88GrgwVy+9gz3qD7QrTX0VtMEbdrmxBu2S/KWSY5VJ+ZkPY88zudl6xVPWCxvsduHGG9aYh5taD/AFYwKPP3keju8Ud2oN4CHZhf1fneG8se7FHthtzfOLHWgqXPhI6mSU3oTr6JAFc90rp37t6vO/ty7cFWaRssgALnASyA0zEcbag0/uNcvshBWMVY2uTBsfL3zKGkirIx6UknssGZ78gOJCjd6bRMZbUpXXXg+KSCHRxYaOoeMk2kYP8AaKHhVy6eFdhVtveT5Wx7K97nZmEPLnu/Elrl1UbX2horHdl1WG5Ym2O7I2RRt0YwBo78tT26lBN8EbCLpuLdtmIS21za7hB5Fh9k5yd7svVVSYxsYDWAADIAaDsX9RAREQEREBERAREQEREBERAREQEREBERAREQEREH1z2eK1NdDaGte1wIc1wDg4HUEHIhcy4cJXJhjlDcsEUJeSXlozdU1pU5ho4N0HALrogIiICIiAiIgIiICIiAiIgIiIP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456" y="3429000"/>
            <a:ext cx="2009775" cy="227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038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Alright… Back to Biochem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43200"/>
          </a:xfrm>
        </p:spPr>
        <p:txBody>
          <a:bodyPr>
            <a:normAutofit/>
          </a:bodyPr>
          <a:lstStyle/>
          <a:p>
            <a:r>
              <a:rPr lang="en-US" dirty="0" smtClean="0"/>
              <a:t>Make a butane</a:t>
            </a:r>
          </a:p>
          <a:p>
            <a:r>
              <a:rPr lang="en-US" dirty="0" smtClean="0"/>
              <a:t>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</a:t>
            </a:r>
            <a:endParaRPr lang="en-US" dirty="0" smtClean="0"/>
          </a:p>
          <a:p>
            <a:r>
              <a:rPr lang="en-US" dirty="0" smtClean="0"/>
              <a:t>Now lets add a functional group</a:t>
            </a:r>
          </a:p>
          <a:p>
            <a:r>
              <a:rPr lang="en-US" dirty="0" smtClean="0"/>
              <a:t>Throw a hydroxyl group on that butane </a:t>
            </a:r>
            <a:endParaRPr lang="en-US" dirty="0"/>
          </a:p>
        </p:txBody>
      </p:sp>
      <p:sp>
        <p:nvSpPr>
          <p:cNvPr id="4" name="AutoShape 2" descr="data:image/jpeg;base64,/9j/4AAQSkZJRgABAQAAAQABAAD/2wCEAAkGBhIQEA4PEA8QDQ8MDw4PDxAQDw8UDhAQExAVFRUQEhIZHCYeFxojGRQSKy8gIycpLCwvFx4zNTAqOCYrLCkBCQoKDgwOGg8PFy0iHiQpLyoqLCwpKTEtKSwqLDQ0KiksKSksNSwvLDQpNSwpLCkpLCkqLCk0KSwsKSwqKSkpLP/AABEIAMkA+wMBIgACEQEDEQH/xAAcAAEAAgIDAQAAAAAAAAAAAAAABgcEBQIDCAH/xABKEAACAQMABgYECAsFCQAAAAAAAQIDBBEFBgcSITETQVFhcYEUIjKRQlRygpKhscEjJDNSU2Jjg6Kz0UNk0tPwFRc0c3STssLD/8QAGgEBAAMBAQEAAAAAAAAAAAAAAAEEBQMCBv/EACoRAQACAQIFAwIHAAAAAAAAAAABAgMREgQhMUFRExQiYZEFFTIzUoGx/9oADAMBAAIRAxEAPwC8QAAAAAAAAAAAAAAAAAAAAAAAAAAAAAAAAAAAAAAAAAAAAAAAAAAAAAAAAAAAAAAAAAAAAAAAAAAAAAAAAAAAPmAPoAAHGc0k22koptt8kl1s5Ea1y0i4xp0IvHS5nP5MXwXm/wDxAxtLa1Tk3Gh6kOW/j15d6T9lfX4EYu7mpJ5lWqt9rqT/AKmdRt95ZNfexxkDAes93bPepXM5JfAqt1Kb7sS5eTRONTNodK/fQVEre7is9HnMKqXOVJvs64viu9cSttI9ZF7ivOlUjVpydOpSkpwnH2oyTymgPT4NNqhrAr+yt7pJKVSOKsVyjVg92aXdlPHc0bkAAAAAAAAAAAAAAAAAAAAAAAAAAAAAAAAAQPXieLun2OhHH/cnn7ieEU2g6Mc6MLiCzK1cnNLn0Usbz8mk/DeAj1G8wsGDd1MmLTvU1zOqtdgYGkVwZF75cyR6QvE1gj12ubaa8gLU2GVW7O7g/Zhd5j86jTyvq+ssoheyPRio6Mpzym7ypUuHjqy1CMfHdgsrqbZNAAAAAAAAAAAAAAAAAAAAAAAAAAAAAAAAAB8azwfFM+gCtdatntWm5VrFdJTeXK2ylOH/ACm+Eo/q811Z5KM2GipVPyrdPDacMfhE08NSz7L7i8Cu9a7HoLtySxC6XSLs31wmvfh/OA0NbRdOC9WCXe+MveyM6ZteZNaqzEj+lLfKYEk2J6czSuLCT428unop/o6jxNLwnx/eFnnnLVzTi0fpG2rykoQ3+irZf9jU9WTa7uEvmno0AAAAAAAAAAAAAAAAAAAAAAAAAAAAAAAAAAABHtd7DpLWVRe1avpk/wBRL114buX81EhONSCknFpNSTTT5NPmmBRtzrnSit2nF1pdvs0/fzfu8yL6U09Wq5zPci/g0/VXv5v3nZrFoZ2V5c2rzijUfRt9dKXrU39FrzTNdVRm3y3mdJl9Pg4TBFItWNfrLS3dPn155npTZVrH6boy2nJ71W3Xo1bt36SSUn3yg4PzZ50uqZPNhGsPQX1Wyk8Qv4b0F+3pJyWPGG/9GJYw2ZvG4u6/gAWmUAAAAAAAAAAAAAAOuvcRgt6c4wiucpSUY+9mqra4WcXh3EX8mM5r3xTIm0R1kbkGkpa52Unj0qEflqcF75JI29C4jOKlCUZxfKUZKUX4NCJieg7AASAAAAAAAAAAAAACqNt2gv8Ahr+K5fi1bweZU5Pz3186JVy4ou3azrBRpWc7OcVVrXsfUhn8nGMk1WfhJLHa12JlJKJncRpv5Ppvw2bTh+UcuzHrUsnCxpzoVaVxTm4VaE41Kckl6s4vKeHz8GZWD65HOtpjos5MNbdYS6x22aQpNdNGhdR61KDpz8pQeF9Fliao7WbO/lGi27O5lhKjWa3Zy7KVRcJPueH3FBXCya+tAtUyz3ZOfhKdo0ewwU9sh2oSqyho29qOdRrFrXm/WnhfkKknzlj2ZPnjD44zcJaidWRas1nSQAEvIAAAAAEU0/rnuOVK2xOaypVXxhB9kV8J/Uu85a7afdKKt6bxVrLM5LnCly4djlxXgn3EKoxwVM+bb8apiHZcTnVlv1Zyqy7ZtvHh2eCOKtEzhpCq4Ua9SPCVOjVnHKyt6MG1w8UVvonW/S13vq3VOr0W654pUFjezj2sdjKtaWvrOv3SsC5skYFGvVtpdJb1Z0J9sHhPulHlJdzTIpfaf0zQi6lahHo4+0+ipuKXbJweUjb6t6zRvoSTiqdamk5wTzFp8N+PXjPV1cO06bLVjd/gs7VPaVGtKNveKNGtJqNOquFGq+qL/Mk/c+7gieHnu/tU0+BY2zDXCVxGVlcS3q9vHepTk/Wq0U8cX1yjlcetNd7LWLJu5SiU+AB3QAAAAAAAAHXc3EacJ1JvdhSjKc2+SjFZb9yZ2EU2oXjpaKu2nh1FTo+VSrGMv4XIi06RMveOu+8V8ypLT2m53tzWuZ5zWk3GL+BTXCEF4Rx55fWYcKeTqgzYWiRjzznV9pSIrWIhizpYMeZtLpo1lQQWY1QxKyMyoYlU71UcrD6SUJRnCThOElKEovEoyi8qSfU00i0f96+k8L8NQXD4vH+pV1VEgR7yXmsRpKvw+CmSbbo1S57UtJ/Gaa8Lej96OD2naU+ORXhb23+AimAcvVt5XPaYf4x9kutdpGkpVKalevdlOCaVC2WU5JP4BK3rDefG5/Qpf4SqaDxOD7JRf1oslkerbyyPxHFTHNdsadWW9OXfxyr/AAL7jg9MXXxyt9LBjnwj1LeWW6bmcpT6Sc5VZz4OU23LgsLj4HdSkdF28JfK+5n2hM8zzSyNKUs2t0/7tcfypFf7HYZlfd0bf7ahYWka34rdr+7XP8mRTupOtc7B3Dhbu56dU08Scd3dcuyL5731HfFWbY7RH0QuOrTT4NJp8GnyafBplRalwxpOUaXGkvSlw5dGk9361Az9I7Rrm6/FqFCNvUrPo877dTjw3YuW6ovv+w3+p+qPoUJTqtSuKySlu8Y04ZzuJ9bzjL7l2ZcxWcVZ3dxsruBqrPScrO6oXUc5oVIykl8KnynHzi5LzNxdEe0lHmRjnmPSUJqSUk8qSTT6mnyZyNTqlVcrCwk+crS2b8eijxNsaLyAAAAAAAAEQ2sWznom6xzpuhU8o1oZ+psl5jaSsI3FGtQnxhcU50p9u7OLi8e8i0axMPeO2y8W8S8uU2ZMKuDhpDR87atWtqqxUt5ypy7HjlJdzWGu5o61IyLRpL7HHeJjWHdUq5Ohn1yPikITaXXOmYVdGyqVFg1lxI7VUcssSobuNVYXgjVW9pOtUp0qcXOpWnGnTiucpyeEl5suWhsCW7Hf0hLewt5Rt47qeOOG58UdZxzfoq04muCZ3d1YdKh0yLWjsDpdd/XfhSpL+p2x2CW3Xe3T8FQX/qzz7ezp+ZY1TU6y3o+K+0sR30TeU9hFmmm7q8eGn7Vuv/mbRbJ7Xrr3b/eUf8sn29mdxnE1zzGnZD/T4nz/AGjEma2U2f6S6f72H3QOyOyyy63cPxrv7kPbSo6oBeXykkl+cvsZzt6hs9fNSI2UKdzbKbop7ldSnKbg2/VqZfU3wfze1kfs7nODnfHNeQ2OlKn4tc/9PX/lSIRshniV71erQ+2oS7SNTNvcJcW6FZJLm26cuBEdltGcJXe/CUMxo43otZw58sk1/bt/QzdpOrCqU3e0o4q0Uumx/aU+W+++PDj2eCM3UXT/AKXbbs5Zr22ITb5zh8Co+/g0+9Z6ySykmnGSUoyTUk+TTWGn3YKso0Kui9ItwhUnQbw3GMnvW8+PVzlHh5wJp86bZ6x0FgXvDJHr7L4JZbeEutt8kbe9uU+KfB8jabOtXnd3ka0l+AspRqSfVKrzpw9/F/JXaMddZFvaIsugt7ej+go0qX0IKP3GWAaDyAAAAAAAAAACvdqOz53sVd2sV6XRjicFhekU1yXy1xx2rh2YpFycW4yTjKLcZRkmpRaeGmnxT7j1gRXW3ZxaaRzOcXQuMYVxSwpvC4KpHlNePHsaK+TDu5w0eF42cUbbdHnl1DhKoTrS2xO/pN9BOheQzwxLoquO+M/V/iNK9luls49Bl49Pa49/SFf0rR2aXvMcx+pGKlUx3ltJJttpJJNtt8kl1ssTRWw7SFVrp50LOGeOZ9LU8ow9V/SRaGqGzGz0c1UjF3Fyl+XrYco9vRx5Q8Vx7ztXFKnl4ukdOaObJtmUrTF/eRxcyi+govnbxksOc/2jTxj4Kb628WiAWYjSNGXe83nWQAEvAAAAAA669CNSMoTipwqRcZxksxlFrDTXWsFQa2ajVbCUq1BSrWbbfDMqlBdk1zcf1vf2u4weLUi0cxQNtpBNLiZive8sjTezazuW5xhK1qyy3Og1FN9sqbTi/HCfeRi52RV4/krynNftKU4P3xcirbBPZOqOSvO8xa993kppbJbpv17qhBdsY1ZP3PdN9orZRbU2pV6lS7kvgv8AB0vox4vzlgiMFk6q/wBAat19IVN2kt2lF4qV5J9HDtS/Ol+qvPHMujQmhaVnRhQoxxCHNv2pyfOcn1t/64Iy7e3jTjGFOEacILEYwioxiuxJcEdhapSKvIADoAAAAAAAAAAAAAAAAAAAAAAAAAAAAAAAAAAAAAAAAAAAAAAAAAAAAAAAAAAAAAAAAAAAAAAAAAAAAAAAAAAAAAAAAAAAAAAAAAAAAAAAAAAAAAAAAAAAAAAAAAAAAAAAAAA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IQEA4PEA8QDQ8MDw4PDxAQDw8UDhAQExAVFRUQEhIZHCYeFxojGRQSKy8gIycpLCwvFx4zNTAqOCYrLCkBCQoKDgwOGg8PFy0iHiQpLyoqLCwpKTEtKSwqLDQ0KiksKSksNSwvLDQpNSwpLCkpLCkqLCk0KSwsKSwqKSkpLP/AABEIAMkA+wMBIgACEQEDEQH/xAAcAAEAAgIDAQAAAAAAAAAAAAAABgcEBQIDCAH/xABKEAACAQMABgYECAsFCQAAAAAAAQIDBBEFBgcSITETQVFhcYEUIjKRQlRygpKhscEjJDNSU2Jjg6Kz0UNk0tPwFRc0c3STssLD/8QAGgEBAAMBAQEAAAAAAAAAAAAAAAEEBQMCBv/EACoRAQACAQIFAwIHAAAAAAAAAAABAgMREgQhMUFRExQiYZEFFTIzUoGx/9oADAMBAAIRAxEAPwC8QAAAAAAAAAAAAAAAAAAAAAAAAAAAAAAAAAAAAAAAAAAAAAAAAAAAAAAAAAAAAAAAAAAAAAAAAAAAAAAAAAAAPmAPoAAHGc0k22koptt8kl1s5Ea1y0i4xp0IvHS5nP5MXwXm/wDxAxtLa1Tk3Gh6kOW/j15d6T9lfX4EYu7mpJ5lWqt9rqT/AKmdRt95ZNfexxkDAes93bPepXM5JfAqt1Kb7sS5eTRONTNodK/fQVEre7is9HnMKqXOVJvs64viu9cSttI9ZF7ivOlUjVpydOpSkpwnH2oyTymgPT4NNqhrAr+yt7pJKVSOKsVyjVg92aXdlPHc0bkAAAAAAAAAAAAAAAAAAAAAAAAAAAAAAAAAQPXieLun2OhHH/cnn7ieEU2g6Mc6MLiCzK1cnNLn0Usbz8mk/DeAj1G8wsGDd1MmLTvU1zOqtdgYGkVwZF75cyR6QvE1gj12ubaa8gLU2GVW7O7g/Zhd5j86jTyvq+ssoheyPRio6Mpzym7ypUuHjqy1CMfHdgsrqbZNAAAAAAAAAAAAAAAAAAAAAAAAAAAAAAAAAB8azwfFM+gCtdatntWm5VrFdJTeXK2ylOH/ACm+Eo/q811Z5KM2GipVPyrdPDacMfhE08NSz7L7i8Cu9a7HoLtySxC6XSLs31wmvfh/OA0NbRdOC9WCXe+MveyM6ZteZNaqzEj+lLfKYEk2J6czSuLCT428unop/o6jxNLwnx/eFnnnLVzTi0fpG2rykoQ3+irZf9jU9WTa7uEvmno0AAAAAAAAAAAAAAAAAAAAAAAAAAAAAAAAAAABHtd7DpLWVRe1avpk/wBRL114buX81EhONSCknFpNSTTT5NPmmBRtzrnSit2nF1pdvs0/fzfu8yL6U09Wq5zPci/g0/VXv5v3nZrFoZ2V5c2rzijUfRt9dKXrU39FrzTNdVRm3y3mdJl9Pg4TBFItWNfrLS3dPn155npTZVrH6boy2nJ71W3Xo1bt36SSUn3yg4PzZ50uqZPNhGsPQX1Wyk8Qv4b0F+3pJyWPGG/9GJYw2ZvG4u6/gAWmUAAAAAAAAAAAAAAOuvcRgt6c4wiucpSUY+9mqra4WcXh3EX8mM5r3xTIm0R1kbkGkpa52Unj0qEflqcF75JI29C4jOKlCUZxfKUZKUX4NCJieg7AASAAAAAAAAAAAAACqNt2gv8Ahr+K5fi1bweZU5Pz3186JVy4ou3azrBRpWc7OcVVrXsfUhn8nGMk1WfhJLHa12JlJKJncRpv5Ppvw2bTh+UcuzHrUsnCxpzoVaVxTm4VaE41Kckl6s4vKeHz8GZWD65HOtpjos5MNbdYS6x22aQpNdNGhdR61KDpz8pQeF9Fliao7WbO/lGi27O5lhKjWa3Zy7KVRcJPueH3FBXCya+tAtUyz3ZOfhKdo0ewwU9sh2oSqyho29qOdRrFrXm/WnhfkKknzlj2ZPnjD44zcJaidWRas1nSQAEvIAAAAAEU0/rnuOVK2xOaypVXxhB9kV8J/Uu85a7afdKKt6bxVrLM5LnCly4djlxXgn3EKoxwVM+bb8apiHZcTnVlv1Zyqy7ZtvHh2eCOKtEzhpCq4Ua9SPCVOjVnHKyt6MG1w8UVvonW/S13vq3VOr0W654pUFjezj2sdjKtaWvrOv3SsC5skYFGvVtpdJb1Z0J9sHhPulHlJdzTIpfaf0zQi6lahHo4+0+ipuKXbJweUjb6t6zRvoSTiqdamk5wTzFp8N+PXjPV1cO06bLVjd/gs7VPaVGtKNveKNGtJqNOquFGq+qL/Mk/c+7gieHnu/tU0+BY2zDXCVxGVlcS3q9vHepTk/Wq0U8cX1yjlcetNd7LWLJu5SiU+AB3QAAAAAAAAHXc3EacJ1JvdhSjKc2+SjFZb9yZ2EU2oXjpaKu2nh1FTo+VSrGMv4XIi06RMveOu+8V8ypLT2m53tzWuZ5zWk3GL+BTXCEF4Rx55fWYcKeTqgzYWiRjzznV9pSIrWIhizpYMeZtLpo1lQQWY1QxKyMyoYlU71UcrD6SUJRnCThOElKEovEoyi8qSfU00i0f96+k8L8NQXD4vH+pV1VEgR7yXmsRpKvw+CmSbbo1S57UtJ/Gaa8Lej96OD2naU+ORXhb23+AimAcvVt5XPaYf4x9kutdpGkpVKalevdlOCaVC2WU5JP4BK3rDefG5/Qpf4SqaDxOD7JRf1oslkerbyyPxHFTHNdsadWW9OXfxyr/AAL7jg9MXXxyt9LBjnwj1LeWW6bmcpT6Sc5VZz4OU23LgsLj4HdSkdF28JfK+5n2hM8zzSyNKUs2t0/7tcfypFf7HYZlfd0bf7ahYWka34rdr+7XP8mRTupOtc7B3Dhbu56dU08Scd3dcuyL5731HfFWbY7RH0QuOrTT4NJp8GnyafBplRalwxpOUaXGkvSlw5dGk9361Az9I7Rrm6/FqFCNvUrPo877dTjw3YuW6ovv+w3+p+qPoUJTqtSuKySlu8Y04ZzuJ9bzjL7l2ZcxWcVZ3dxsruBqrPScrO6oXUc5oVIykl8KnynHzi5LzNxdEe0lHmRjnmPSUJqSUk8qSTT6mnyZyNTqlVcrCwk+crS2b8eijxNsaLyAAAAAAAAEQ2sWznom6xzpuhU8o1oZ+psl5jaSsI3FGtQnxhcU50p9u7OLi8e8i0axMPeO2y8W8S8uU2ZMKuDhpDR87atWtqqxUt5ypy7HjlJdzWGu5o61IyLRpL7HHeJjWHdUq5Ohn1yPikITaXXOmYVdGyqVFg1lxI7VUcssSobuNVYXgjVW9pOtUp0qcXOpWnGnTiucpyeEl5suWhsCW7Hf0hLewt5Rt47qeOOG58UdZxzfoq04muCZ3d1YdKh0yLWjsDpdd/XfhSpL+p2x2CW3Xe3T8FQX/qzz7ezp+ZY1TU6y3o+K+0sR30TeU9hFmmm7q8eGn7Vuv/mbRbJ7Xrr3b/eUf8sn29mdxnE1zzGnZD/T4nz/AGjEma2U2f6S6f72H3QOyOyyy63cPxrv7kPbSo6oBeXykkl+cvsZzt6hs9fNSI2UKdzbKbop7ldSnKbg2/VqZfU3wfze1kfs7nODnfHNeQ2OlKn4tc/9PX/lSIRshniV71erQ+2oS7SNTNvcJcW6FZJLm26cuBEdltGcJXe/CUMxo43otZw58sk1/bt/QzdpOrCqU3e0o4q0Uumx/aU+W+++PDj2eCM3UXT/AKXbbs5Zr22ITb5zh8Co+/g0+9Z6ySykmnGSUoyTUk+TTWGn3YKso0Kui9ItwhUnQbw3GMnvW8+PVzlHh5wJp86bZ6x0FgXvDJHr7L4JZbeEutt8kbe9uU+KfB8jabOtXnd3ka0l+AspRqSfVKrzpw9/F/JXaMddZFvaIsugt7ej+go0qX0IKP3GWAaDyAAAAAAAAAACvdqOz53sVd2sV6XRjicFhekU1yXy1xx2rh2YpFycW4yTjKLcZRkmpRaeGmnxT7j1gRXW3ZxaaRzOcXQuMYVxSwpvC4KpHlNePHsaK+TDu5w0eF42cUbbdHnl1DhKoTrS2xO/pN9BOheQzwxLoquO+M/V/iNK9luls49Bl49Pa49/SFf0rR2aXvMcx+pGKlUx3ltJJttpJJNtt8kl1ssTRWw7SFVrp50LOGeOZ9LU8ow9V/SRaGqGzGz0c1UjF3Fyl+XrYco9vRx5Q8Vx7ztXFKnl4ukdOaObJtmUrTF/eRxcyi+govnbxksOc/2jTxj4Kb628WiAWYjSNGXe83nWQAEvAAAAAA669CNSMoTipwqRcZxksxlFrDTXWsFQa2ajVbCUq1BSrWbbfDMqlBdk1zcf1vf2u4weLUi0cxQNtpBNLiZive8sjTezazuW5xhK1qyy3Og1FN9sqbTi/HCfeRi52RV4/krynNftKU4P3xcirbBPZOqOSvO8xa993kppbJbpv17qhBdsY1ZP3PdN9orZRbU2pV6lS7kvgv8AB0vox4vzlgiMFk6q/wBAat19IVN2kt2lF4qV5J9HDtS/Ol+qvPHMujQmhaVnRhQoxxCHNv2pyfOcn1t/64Iy7e3jTjGFOEacILEYwioxiuxJcEdhapSKvIADoAAAAAAAAAAAAAAAAAAAAAAAAAAAAAAAAAAAAAAAAAAAAAAAAAAAAAAAAAAAAAAAAAAAAAAAAAAAAAAAAAAAAAAAAAAAAAAAAAAAAAAAAAAAAAAAAAAAAAAAAAAAAAAAAAAA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12" y="4386263"/>
            <a:ext cx="23907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21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The Butane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hints this time</a:t>
            </a:r>
          </a:p>
          <a:p>
            <a:r>
              <a:rPr lang="en-US" dirty="0" smtClean="0"/>
              <a:t>Make that butane an aldehyde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02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383</Words>
  <Application>Microsoft Office PowerPoint</Application>
  <PresentationFormat>On-screen Show (4:3)</PresentationFormat>
  <Paragraphs>71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Activity: Playing With Molecular Models!</vt:lpstr>
      <vt:lpstr>Welcome To Molecular Models</vt:lpstr>
      <vt:lpstr>Set Pieces</vt:lpstr>
      <vt:lpstr>Ok…</vt:lpstr>
      <vt:lpstr>Now, Lets Get Started</vt:lpstr>
      <vt:lpstr>Ramping It Up</vt:lpstr>
      <vt:lpstr>Alright… Enough Easy Stuff</vt:lpstr>
      <vt:lpstr>Alright… Back to Biochem</vt:lpstr>
      <vt:lpstr>Keep The Butane</vt:lpstr>
      <vt:lpstr>Move That Aldehyde</vt:lpstr>
      <vt:lpstr>Moving On</vt:lpstr>
      <vt:lpstr>What Do You Amine?</vt:lpstr>
      <vt:lpstr>Phospha-What?</vt:lpstr>
      <vt:lpstr>Methyl Group</vt:lpstr>
      <vt:lpstr>Glucose Is The New Black</vt:lpstr>
      <vt:lpstr>Don’t Dehydrate Yourself</vt:lpstr>
      <vt:lpstr>Hydrolysis This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Activity: Playing With Molecular Models!</dc:title>
  <dc:creator>Administrator</dc:creator>
  <cp:lastModifiedBy>Administrator</cp:lastModifiedBy>
  <cp:revision>8</cp:revision>
  <dcterms:created xsi:type="dcterms:W3CDTF">2013-09-06T11:59:43Z</dcterms:created>
  <dcterms:modified xsi:type="dcterms:W3CDTF">2013-09-06T15:09:22Z</dcterms:modified>
</cp:coreProperties>
</file>