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3EAF0-EE67-48AB-A7F5-B535EE0D1F3D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BE9F9-2293-4B8D-894A-EC828EEC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246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3EAF0-EE67-48AB-A7F5-B535EE0D1F3D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BE9F9-2293-4B8D-894A-EC828EEC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446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3EAF0-EE67-48AB-A7F5-B535EE0D1F3D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BE9F9-2293-4B8D-894A-EC828EEC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185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3EAF0-EE67-48AB-A7F5-B535EE0D1F3D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BE9F9-2293-4B8D-894A-EC828EEC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55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3EAF0-EE67-48AB-A7F5-B535EE0D1F3D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BE9F9-2293-4B8D-894A-EC828EEC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414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3EAF0-EE67-48AB-A7F5-B535EE0D1F3D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BE9F9-2293-4B8D-894A-EC828EEC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702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3EAF0-EE67-48AB-A7F5-B535EE0D1F3D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BE9F9-2293-4B8D-894A-EC828EEC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21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3EAF0-EE67-48AB-A7F5-B535EE0D1F3D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BE9F9-2293-4B8D-894A-EC828EEC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626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3EAF0-EE67-48AB-A7F5-B535EE0D1F3D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BE9F9-2293-4B8D-894A-EC828EEC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086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3EAF0-EE67-48AB-A7F5-B535EE0D1F3D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BE9F9-2293-4B8D-894A-EC828EEC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13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3EAF0-EE67-48AB-A7F5-B535EE0D1F3D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BE9F9-2293-4B8D-894A-EC828EEC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004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3EAF0-EE67-48AB-A7F5-B535EE0D1F3D}" type="datetimeFigureOut">
              <a:rPr lang="en-US" smtClean="0"/>
              <a:t>9/11/2014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BE9F9-2293-4B8D-894A-EC828EECA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304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McMush</a:t>
            </a:r>
            <a:r>
              <a:rPr lang="en-US" dirty="0" smtClean="0"/>
              <a:t> Tests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96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3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830764"/>
              </p:ext>
            </p:extLst>
          </p:nvPr>
        </p:nvGraphicFramePr>
        <p:xfrm>
          <a:off x="228600" y="1397000"/>
          <a:ext cx="8610600" cy="4556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/>
                <a:gridCol w="1524000"/>
                <a:gridCol w="1524000"/>
                <a:gridCol w="4038600"/>
              </a:tblGrid>
              <a:tr h="431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Predicted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Observations</a:t>
                      </a:r>
                      <a:endParaRPr lang="en-US" dirty="0"/>
                    </a:p>
                  </a:txBody>
                  <a:tcPr/>
                </a:tc>
              </a:tr>
              <a:tr h="1031240">
                <a:tc>
                  <a:txBody>
                    <a:bodyPr/>
                    <a:lstStyle/>
                    <a:p>
                      <a:r>
                        <a:rPr lang="en-US" dirty="0" smtClean="0"/>
                        <a:t>Simple</a:t>
                      </a:r>
                      <a:r>
                        <a:rPr lang="en-US" baseline="0" dirty="0" smtClean="0"/>
                        <a:t> Sugars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1240">
                <a:tc>
                  <a:txBody>
                    <a:bodyPr/>
                    <a:lstStyle/>
                    <a:p>
                      <a:r>
                        <a:rPr lang="en-US" dirty="0" smtClean="0"/>
                        <a:t>Complex Sugars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1240">
                <a:tc>
                  <a:txBody>
                    <a:bodyPr/>
                    <a:lstStyle/>
                    <a:p>
                      <a:r>
                        <a:rPr lang="en-US" dirty="0" smtClean="0"/>
                        <a:t>Proteins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31240">
                <a:tc>
                  <a:txBody>
                    <a:bodyPr/>
                    <a:lstStyle/>
                    <a:p>
                      <a:r>
                        <a:rPr lang="en-US" dirty="0" smtClean="0"/>
                        <a:t>Lipids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104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14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McMush Tests</vt:lpstr>
      <vt:lpstr>Table 3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McMush Tests</dc:title>
  <dc:creator>Administrator</dc:creator>
  <cp:lastModifiedBy>Owdij, Michael</cp:lastModifiedBy>
  <cp:revision>5</cp:revision>
  <cp:lastPrinted>2014-09-11T10:52:40Z</cp:lastPrinted>
  <dcterms:created xsi:type="dcterms:W3CDTF">2013-09-09T18:32:09Z</dcterms:created>
  <dcterms:modified xsi:type="dcterms:W3CDTF">2014-09-11T10:52:45Z</dcterms:modified>
</cp:coreProperties>
</file>