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1284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4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24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35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26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7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23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0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7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83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5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8319C-7FBA-4B47-A415-3ACFFAEEB452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8D0B-A05D-4ACD-95A8-75F67815F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66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Macromolecules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Building Blocks For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Polymers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Essentially hydrolysis is a reverse dehydration reaction</a:t>
            </a:r>
          </a:p>
          <a:p>
            <a:pPr lvl="1"/>
            <a:r>
              <a:rPr lang="en-US" dirty="0" smtClean="0"/>
              <a:t>(Hydro-) means water</a:t>
            </a:r>
          </a:p>
          <a:p>
            <a:pPr lvl="1"/>
            <a:r>
              <a:rPr lang="en-US" dirty="0" smtClean="0"/>
              <a:t>(-</a:t>
            </a:r>
            <a:r>
              <a:rPr lang="en-US" dirty="0" err="1" smtClean="0"/>
              <a:t>lysis</a:t>
            </a:r>
            <a:r>
              <a:rPr lang="en-US" dirty="0" smtClean="0"/>
              <a:t>) means to break</a:t>
            </a:r>
          </a:p>
          <a:p>
            <a:r>
              <a:rPr lang="en-US" dirty="0" smtClean="0"/>
              <a:t>In the hydrolysis reaction there are two monomers separated with the addition of water</a:t>
            </a:r>
            <a:endParaRPr lang="en-US" dirty="0"/>
          </a:p>
        </p:txBody>
      </p:sp>
      <p:pic>
        <p:nvPicPr>
          <p:cNvPr id="4098" name="Picture 2" descr="http://karimedalla.files.wordpress.com/2012/10/c5x2hydrolysi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5" r="29246"/>
          <a:stretch/>
        </p:blipFill>
        <p:spPr bwMode="auto">
          <a:xfrm>
            <a:off x="4648200" y="2514600"/>
            <a:ext cx="3881845" cy="2711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11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of Polymers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Macromolecules are incredibly diverse, however they are made out of just a few structural units</a:t>
            </a:r>
          </a:p>
          <a:p>
            <a:r>
              <a:rPr lang="en-US" dirty="0" smtClean="0"/>
              <a:t>For example, there are billions (possibly </a:t>
            </a:r>
            <a:r>
              <a:rPr lang="en-US" dirty="0" smtClean="0"/>
              <a:t>trillions or more) </a:t>
            </a:r>
            <a:r>
              <a:rPr lang="en-US" dirty="0" smtClean="0"/>
              <a:t>of proteins</a:t>
            </a:r>
          </a:p>
          <a:p>
            <a:r>
              <a:rPr lang="en-US" dirty="0" smtClean="0"/>
              <a:t>However all proteins are made up of only 20 monomers</a:t>
            </a:r>
            <a:endParaRPr lang="en-US" dirty="0"/>
          </a:p>
        </p:txBody>
      </p:sp>
      <p:sp>
        <p:nvSpPr>
          <p:cNvPr id="3" name="AutoShape 2" descr="data:image/jpeg;base64,/9j/4AAQSkZJRgABAQAAAQABAAD/2wCEAAkGBhQSEBUUExQVFRQWGBsXFhYYGBgeFRYeGCEYGxkUIBsdGyYeGRwkGh0aITIgIygpLCwtGB8yNTAqNSYsLCkBCQoKDgwOGg8PGiwlHyQyLDEwLDI0LDAwKSk0LCwtKiwtMiwsKSwtLywsLCwsMC8sMCwsLCwqLC8sLCwtLS0vLP/AABEIAOAA4QMBIgACEQEDEQH/xAAbAAACAwEBAQAAAAAAAAAAAAAABQIDBAYBB//EAEYQAAIBAwIFAQQHBAgEBgMBAAECEQMSIQAxBAUTIkFRBjJhcRQjUoGRktEVM0JTNGJyk6GxstIWQ3PTB4KiweHwY7PxJP/EABwBAAICAwEBAAAAAAAAAAAAAAMEAgUAAQYIB//EAEARAAEDAgMEBwYDBQgDAAAAAAEAAhEDIQQSMUFRYXEFEyKBkaHwBjKxwdHSFEJSFXKi4fEHFjRTYoKSwiMkM//aAAwDAQACEQMRAD8Ad6jUePIBOBPk+mkPHUeISu1bqAUQZCsxsA6arJEjHUnEgeZGTqrlXCcTUqCtUKhGBqIjS3TZxRIhSQQQBUA8rLfajXLdWImR62LtTWM5cpn5b1G7izSWw1C4DCpmjHVAgW//AIRUBuG/uwPe1v5dT4g1W6pIQScFbSQ7WBIzZ0ouDfxR8dUcLwVc0QoYq4en1HLs15R16rrJhVID9sd0xAG7Pk1GonD0lqmagQByTJJ8mfPz1N7hBiEKkwlwnNp3LbrzQdcj/wD66NLps99SsFppLsXB6SIWUg9sVZJPmbsZYCYzPtTFWr1exP8AnFZgnY0WsrVIIvFOe8icAwDk+A0ZjSviF42T07/dx1DS92wYMf8AP6s59yI1Gny3iEpOajhj1AzkT1KlJYJS8HtxcbQBkmCA2r+I5fxJekVcqihLlvYnFWixUsWN56auC2JmPJkzcrbSEs4ufchw5JhymnUtmqWmWCgkTZcbC0YvtiSNb9eaNLEyZTjW5RCNUcazWMKZXqFW6d2xaDE+omJ+GkHHNxPDtWrlwaY6pRGYlc9EosAjJtqAehbzdBnwnK+KLVGaooJV+iWlzSLPXIiYtIVqeY2FsYEGFMAZpCXNYk5Q0r27iWFM0jUK+tQ0ibrqd11u9Ozqe7m6YxbrXyWnXkmuWxb5WC/d1Lbf+V7lobO86y1OCrvRQUS1Pukg1GZsI6k3FsgvHbHi74B3wNNlpUw5lwihjMyQACZ85nOtvcMsCPmo0mkukz8lfo0aNLpxGq65YK1oBaDaDsTGAT4E6RcbxHE0q1SoYNBbyoZlUe5w4UTJOX6oAgZ3MMIo5dT4qrU6jBShD1KF5BCFybNhJimcGBhiCARkwpWzSPWxLGvfLlM+rqbcdxXTQpezQbppAfWAU4onAilJqS/grF3rs5VV4h6jdUFVGfdUC66oOmCQbkssa7eTvuBmoJxBop07g3UTqFihyGHXICkCy6+RIMzAGnHKw4oUur+86adSYm60XbY3nbU3kAaD5odIEuBJPyWrRo0aWTqNeaDrjqlPmIpgXHqFY3QSejTkDuPcKl5nYkeAcEp08+0BBq1er2E8k64/iq4qsEB9yaKhQVqND3B2/gAPTzK+95nGAcbxmIVis9pamAzmaUq4x01zW7oHuLnPdu4gVhXvb3QAKZVlFNZLXipd3EH6vYHbxvr3k1PiBUqdYykGzbH1tf0J/wCX084xA3B0azWzA9evVkuQXOiXD169SmtJIEElviYk/gAP8NT0aNKp5GjRo1ixGvGGNe681ixc7V9nahRVDKpVSrMGaahNne0rgm0k+c7nTbltd2D3+HIU2FZWFMwc7kj7vO52a91YV8fUr08lQAxMHdJk8fOw7oXp4dtN2ZpRqtOIUmAykiZAInBKnH9oEfMHU9I+J5IyXvRZuoxOxAAud6kkk7C6IzsDByCLDUqVWWvflNo3cZOyFKq97LtEjatnHsKsIjAsrqWWcEKco8TaDEZG42OdYOD4cU+IueoiABvqrotBWigIuAJE02ztER5014DgekLQ0oPdECQCScnc7/4eudZ+L5Nf1BeQtQhmEAmQFWQfAhRj/HMaew+JpUy6jnhhBExrMA2jWPMRmi6XqUnuh8drdy09eSY06gYSCCMiQZ2MEfcQR92paU8By96VUKpY0grkyRbLvcoCzMiWE/LJ2DbVbiKbKb4puzA6cpMTuO2E1Tc5w7Qgo1VxVIsjKrFSykBhupIgMPiN9RPGoHsuF+MechiP8EY/+XVPG11YPSk3MpXt94XA+dgYk5zAmNbp0qgeLEaHTZv5eSx725Tfh37ko/ZjMUdSlMLb2IxN1lSmxwV3NhHjJE7nTjlLOaQNSbiT7wAYCTaDAAJAgEgR6aU8RyxRVQuyIRZaEQhWtek0kBj9kLLYFy+mnfC8alQdjBoCnH9YBl/EEHVrj6hfQGXtCZnKeyNIzHWZ8RCTw7Q2oZsd0692z+av0aNGqJWCRcfRrJUqVbgafdCMSVytEKLcbsr+YEz5OruDo1jLE2s4LBiWIUMFKp0yQAV2kjxsbjDfUKqSpAJBIIBG4nyPiNWX48ljWFrZFpjZx38ZkHclfw4Di6TvjikA5dXZUsLLbh/rGN7B6NzZGAbKm28/1jrotcz+ySwSHppZ2mCe8q9CWONz0z8e5MmdOeU1nenNSZuMSpVoxEqdjvt8BuDprpFuamHBwOUm0EESdpkzpvt8BYYw4iDcDl/JbdGjRqjT6Uc2NZnFOkSoIViYIiGBw+xMA9u0b+8NQ5dwdamZq3VI2Idu0d0rbs5Jg/eB/AsuteEasBj3No9QGiNp2nvEetZuljhwX5yTPkl/GcxUqypUQMVYX3JFMgRcQT4JGI+esL8vr3IVLIqhbl6jvdD0mY5yZVXwMn/zEasrezQdEQ1DailE7RIEKBP2iAPkfQa3croOqtfgs5aLiwUGAACc+Jz5J2204K1HD082HcCZMgjjbWJtfQhvMyQ5H1HRUEcvXzv8DlNZ3pBqnvEn+EqYntlTs0bjW3Ro1T1Xh7y4CJOm5OsblaATKNGjRoaksfNlqGg4o/vCLVMxbdALT/VBLfdpAq8dSEkqVWwMz1FK2o1S+p3RE07STgyBvmOr1l5jwIrUmpsSFaJjeAQSPhIEfforKmWxAhAq0sxzAmVz/Dnj36bBkKlVJdTTM3LSYkD3T39QAxtGcyWfJjxVzHiLALRAULAONiGJPmZG8QSNbeXcCKNMU1JKrMTuASSB8YmPu1q1t9SZAA8FqnRIgknxRrPzCgz0nVGKuysFYEgqSDa0jODGtGjQgYMo5EiFyfGjjVpSWVQ17VWNRR05L2qDICgDpjtMZf75cK/HFcMhglGzTYrb0Lozl5NcQxjC7a6Ti+GFSm9NvddSrfJgQf8AA6r5bwAo0lpgkxJJMSSxLMcYEsTgY0frhl0E8kp+HOb3jEb1Pgr+mnUi+0XwABMZwCQM+h1fo0aXN04BAhKuY8sp39Vj3kqqgtaCbaihAwFwm87eQPTU+VcsNJVudroHUAMqzBbbsi73QvkDtGNX8x4DqhRcVKOtQEAHKZAIPjSnivZZJeqXa+epMDcDIz4xgeJ86fGLqOpdU59rDfYaDlt5xuCTdSyvzNb5xzKbcRwymor3MjwVBEdwwxXIPp4g750vTkApmn0SQAyFiWIwgVfdVQGLKMk+fgSNYOB9kaVShSYM4VlSoAQl2U90m3uENtsNh5ljy72YSjV6gZiRMAxAmcD0UAxHwGpMxT6ILWvtpEa6xPKfQUchqEOLO+U40EwJOvdQqJKkeoI/HVcnkU6ysoZSCpAIIOCDkGfQjVZdaisA0+8hKnIIwwnwQfwOkSexFMCBUfZRkKQbBbJEZx4wJjeBrLxvspRplFLVW6zNRmVlb1rtdJHoWBxJx8ZYa1k2d5JU1KoF2+aYV/Z/CXVFWwKoKoRMNQIu7+4/VxnHcPs5YcqNSw9S6bzbdbdbiJtxO/8A/I0tPsehZmNRiWNzG1N+qa2MSoLMQQDkR6a84f2LpIyEM3ZbAxHaKImAMMekCT/Wb4EN1cY6tT6uo6do7Om+IjXahMpOY7M1kd/rRdDo15r3VYn0aSc2569GsVWneiUuq/hgoLhszAgLtmSYxvp3rzUmkA3EqD2lwhphc7xvtdYbembpTcggXmjJxmLaog7FlI8aqpe3ClFY0mlhjKgYtuJJMIJYbk6b864WpURFpMVPUUsbmHaJu91lJ8YBGtnD0iqKpYsQoBY7sQACx+J30bNTyjs+aXy1S8jNbkvaFW5VaCLgDBiRImMEj8NWaNGl02EaNGjWLEa8YwP/ALOkVfn1ROJamac0lJ7gDdApLU8mPeJycQPhOqeC59Ur17QjikLnVlFpcDo2q15wIqMSBnCxsRovUuie9LnEMmNswip7WkUleymblLwKmVAW/pN24rHYL5Iba3OvgOetWqMioBFxyTICu1MhwB2MYuUZkT6Zy8NzR+iGCKztUplktI6TVXQPTYs0l1uMEAAW5AES15LxTVeHp1HUK7qGYAEZI+Ofx0R4aAez5oVNz3OAzbJ0W7RrzXP0faVhUqCrTIprdDKpJMValMHfa1Rjck4GQNBawu0TL6jWRKb8z43o0XqWlrFLWjcx/kPj4Gldb2kKOFKo+09N7i1zlAEFveyxc4xaCN9Y+D9oOIdalQ0Wup05VF9xy15uMm4wEEBcyWBnB1ZxnN3oUE6SrWtFQBwptIp06rCO8tMoAx/ikxk4O2lFiJPNKur5u00kDl69c0w5JzluIBNqqBaSQxYd6K4UGB3LMMPH36baigx/j+OpaXcQTYQm2AgdoyUa8IkQdte6x804pqdMMi3EvTWPg7oh+WCTO3rrQEmFJxDQSVfw/CpTFqKqD0UAD02HwA1j43mhSstMBRK3Fna1T3Kli4MvmY/s/awnf2tqdGkRSJrMqs62tbayuSVzOGWIO+QPJFyce/1F4IkdW5xN7MQOioVhEBzbdkQsjtJ0cUnAy5Kmu0iGKo+2ZtnpDa/3+0Cx36RNuK/bFnqRnXSUGJEkROQMyAdgfQ+ulHL+a1H4lqbUgqA1CDGSU+jkTBIn6xpI3gRsZdjUasCwEKdEuMkunuhKOGWo63dZxJbAFKBBIAzTJ1N+AZomq5tMrK0TByJH1WDBIn4nUuXfux82/wBTaUJ7SOtR+qkU06ncqkk2VLAd/s/idtwNVhdWc9wYdCvieI6U6TdiKradZ8BxtmO8xC38wZ6VJ6nVqtYpa0ClJgTH7rSutzyorKvULTblGpEG5gkJ9T3Ms3MMQIOZwcNzyu/Uc0nJpISqLhahLVgJmWOKagW5lm3ERLiuavRoKaSrVtvAYKQptp1Xx3lpuUAnzJG+x2dY05XXPPh68eCIzpPpJhyvrOJ/fO71zngreS8xq8RJFR1ACkmaR99bgv7kQ42ZfEj101+jP/PqfhS/7erqBlQYiRJ+ZydWaTqYlxd2bBV9Xp7pAuOWs8DdmJWX6M/8+p+FL/t6Poz/AM+p+FL/ALesPtDzapQVTTQOStQmQcWIzDYjyNvPjWTmXtG99lJG3KOSplTfQUMMx7lQnPmJGCCVgrvgg68kan0l0tUDS2u+8/mOzeveO5s9M1frHIpDYmkKj9l8qvRMr4mf4X+zmilz+ozhb394LN1KHlzTup/U/WARc21o9dbqHFt14IMqFQKwBq1AVuNS4MEENIP9k5yBo9nuZvXnqU1S1aZWAR74MxJwMDH46OahawkjSNu9MnpnHNplxqPMAXznb69QmCcNUgTWqT5gUo//AFa9+jP/AD6n4Uv+3rVo0h+Iqb1Wft3pL/Pf/wAisv0Z/wCfU/Cl/wBvXutOjWfiKm9Z+3ekv89//IqytRDqVMwfQkH13BBGfTXlKiEQKgAVVCqvgACAPw1brxtsatgdi9BwNVzZ43iVRbFYsQ7VAabQjkoSqmDcLi8esHJjT3g+M6l3aVtYrmDMRkEEg7wfQgjxpFHE2L077obqfu7epKTbB+1fvptyeopRrEVFDELYZRgI7hgYmRtHbiRnV9j6TBRzBrJBN2m4v+bT/bY2k86/Dudngk6beWz5rfqjjOCSqttQXL5EkA7iDBEiCRBwdX6NUAMaKwIBEFZ+YVHWk5pi5wCVHqf/AH+XnShOLrIyLTDPRFgkoVaPrpGQBstPuJG4P8U6Z8aWZlpqbQwJZv4gFtBA+JuGfGdVsqoy0SJSoGAU5AtGVzupHj/22tcK5jKcOYHEydNg1PMQSBI2z+VKVQXPkEgC3f6N+7itPBcV1KauAQD4PzIn4g7g+QQdX6hTphRAEAeNT1W1C0vJYIE25bE22QBOqNGjS+jQNQmozEQSKYH8MEi74kx5xGNSYwOBc4wB8dnrd4GLnEWAWlOCQVDUjvItLSTjGACYAMCYiYE6ycfUfrUxkJuGCliXm20gbCwtn4kz26nw3Hu4lUBglSbokjzEHH36p4x36lMsCq+LChN5IAksBgoW29W8xpyhQc2rFSNDqRu3X8wl6j2lktnw4qjlnNq3aK9NpcoogRE00ZjBgmGLTA7YPpl4NVPwylgxUFl90xkTE/5D8Bq0aBiq1Os4OYwN3gad3rVFpMcwQ4ylvLv3Y+bf6m1Pi+DWqtriVO4kifBBgiQQSI2M6hy792Pm3+ptadc/UJFQkbyvO2OJbi6pH6nfEqnjXYUnKZYKxXE5AMY851m5M1SwiottrWqM+6FWMkScznW/Rqba7RRNLIJJ97aEsHwwtjvXujRo0shrzVHC8ClO4qILm5jJJJwNyTsAABsNaNea3JAhbDiBASbmPEVVaoUDXAAUwELBhEkk+DdIj4DGdaOA5g5fp1EIY9QziAFcqvxgrEEgTnWXmacRe5pgzEKRZFtu2c39T7rfjrfy7hiAXqAdQs4LQASoZrNvFsROujxAoNwTS4UySBGU9sHLt0ttMz2raaPPyCkJju109d626NGjXNpBGjRo1ixaNGqDxtMGC6TcEi4TcRITf3iMxvqVWuowWCk4EkTJwIB3zq9gr03mCw8lo1FvvJIu7SSSxgkNOYGfICz6Dywp0guFAA3wAPvxrnn5DUdFVXUFVZGZWYmo31fe3bgm0z5yMnTblnFM/UD7q/b2lSVIBBtOfeuE/wBU7xJtsdSa+azHgzqAIjYN4vr8tydB8QxzY3HzK3aNGs6cfTZrRUQsDbaGUtPd2xMz2tj+qfQ6qIThIChxtNpV0yVBBX7Qa2QD4PaI1CkBVdKkMAl1sggktg4OwEff8oJ3agaoDBSRcZIE5MRJA3MSPxGmG1yGwBcSAeBmRx1N+J4QMsEzNvnsU9GoU6oabSDBIMGYIwRjyD416HBJA3G/w859MaXRZClpfTqtSNhUsCSaZUeSSbG9N/eOI0w1SvFoXNMOpcCSlwuA9bZmNGpvyggiQfQKg8TBmCl1S/hklQHDOkjNwLsqkD1EHExkeZgQ4dalcUqzKsFFNhZhaxKsaggHO4g+m+TphzHhWqIAptIdGn4KysfBzAO+PXXnKaJWhSUsGKooLAyGgbg+dWIxLRQ6y3WF2t5yxwgeF0r1R6zLfLHnKzci5dUoqwqPcSEgyT7qIp8D+IH7t8zpoNQWoCSAQSphgDkEgEA+hgg/fqY1XYis6vUNR+pjhshM02NY3K3RLeXfux82/wBTazc74eqyr0jsTcoYqWlWC9wIIAcqTBGB9x08u/dj5t/qbWrVI92SqSN5XnbFvLMZUcP1O+JXKIONUut4CrdULNBABd/q1dxkdMhhOFKwSAY1bRHGtc1N6bKSLO5WQ4IYkgTgx7seceNPOY8CK1MoTEwQfipDDHkSBI8iRqXBcOUS1muMsSYj3iTG5wJjJJxudHOIBbOVs8lI4tpbmytndGzequVLVFP64y8nwoMeJtJH4fDW3Ro0m45jKQe7M4lGknNuF4k1S1A/wEAMxsDQ8EKDBMlfeDA4Pbbl3o1Km8sMgKdKqaZkAHmuV4+rxaKZqorGOmGKLP7ySQJ2+q825Ot3DU+MFYXMppBj4S4iX94iIMWRaPBn47uZ8qWtbLMpUyGWAw22aJXbwRrbph1cFohom8205Jp+JaWCGtkzNtOS90aNGk0gjRo0axYknGexqVKr1eo6szh8BcEWgEHeQAwB/rnGNYuYezFPh6LVSb+moYrAh7GuC9xa0EkzuNjA0++gD7VX++rf79Zea8OqUKjxVqWqTZ1apujx7x/y1ds6QBIbJ2bvqvq398Oj3mG0Xyf3dT/uXO8l5QnFCqgq1QEVVvaCzXpUUkZ7e64Nk3WDaNOavsWrMx6rAG61bRalwrxaJxaasiPKDWFuOCOAvfdEtTrVpqy5WE7+5kyzCTAPx1r5HXPEAk9RQImK1czcoaybxDITDY/DYMVMU4AvuB3fVGHtPg2U8z6T7bbd1s3rxTblPJxQNQhy15kzM7u2ckE90SAMAaw8T7IU3BljcXqNccx1OvCgEwtrVSwiJKg63fQB9qr/AH1b/fo+gD7VX++rf79J/j2gzJ8B9UM+2vR5AaaT4HL7ktf2NU3TVYlixk5MstZQxloJU1ZBAEWL89LKns6fpC0i7XOlUggllp076ZFPKyRM/ZHfAiAS55oopICDVy6rJrVrUuMXt37D/MjbSevzW1iQrVCE3SvWLEWLU6oN09Ce2fVfOmqWLc+4k+H1U2e1GDrCadF/8Pf+Zb/+Chia7kAkkEDulixnOZMTM7DbMyT2NUNd1nkGVwOyGpMLc4xTtx4Y/LVvKVNVbi1QCWXFatDWsR1FPU90gSP8zrd9AH2qv99W/wB+gux+UwSfAfVQf7X9HMcWmi+3L7l7yTlA4amUDFpIMmZwqrOScmJJEZOw1HjuSrVdmLYYUlKwCIo1DVj43SVI9Ne/QB9qr/fVv9+s3M6YpUXqDrMVBNorVs/+vbyfhobcY1zrTJ5fVTb7a4F0UxSfw93l+pLv+DmLhi67v25Nql0enTRiO2IcXRgPAU6Tct4Va5p06JIPTUi+LbKfTBBC5IulSmJdWaR7oa1eZFWVQWqbfu69cmpLMpCC8yUAuYSYB1dyH64FoZAsAlatbN4V7QbxBVmIYeucHGnfxZa0ucD5fVaqe02EaM/VPA2+793ruKtT2MUTFZgTubRkWothz7nbhfAOCCAdbOTezo4dg3UZzaVaRlp6UMTOSLDH9tvvv+gD7VX++rf79H0Afaq/31b/AH6TPSAIgk+A+qGPbTo5pkUn+X3I5b+7Hzb/AFNrVrBxztRpDpLcb6awZOHdQxmZmCTJ+Z0mq+1FXpUopE1mVXdbTEFHYle6RDKBDb7fEIii6sS9uklfOalJ2KqvrU9C46+KbcbzQpWWnCgEXXOYDdwWxfVszHxUeZCk+2DWXdIbXe8bR2l+gTGK2LbfU/dq9ONqTRDBlx1LmBYuzGDSAVhaAHMXbYJHadX8v5pVfiGRqYVB1IMGe3o2g5I/jbI3jGxkzabWi7QY4ojaTGN7TAYG+NJTaixIlvOQPQeAfjqzRo0gVWG6NGsnNqrrQqtSBNQIxQASSwBgR5z40mrc54hVCdM9Z6jBDAtKrWCkRhiOlm6Ns+CQanRdUEiNY9cEelh3VRLSNY18+SZc349qZQLaoa66oysyraJCwpBlj8fEbkaXVOf1gzCwABoLFXiiLyoZhIvuUBhEQDnGdQStX6VM1FdLyWqNBd1YAWKKebRcBtgkeLp1rXjOJ+lBSkUrgCYJgdOqTmIi8JmcEgedMimGiCAYnbuPry3wXW0msbBDTAO3cfj9BOpBY8trO9NXqLYWVTZBlCQJUyc5+A1q0aNIuMmVWOMkkCEaNGjUVFc8ntBVR6nVpkUlvhlUzAqOgJkge6BgSTMjeNUcLzbiWFRzRa6nTlFAIRyxfJBMthFAAyCW8EHXQ8VwaVVtdQy7wdvT/IkR5B0s5nX4kVWFJZWBEgRNtYnP9oU/O8ep1bYSm3EktaGtMTLjAgEWHEyrKnUpvkNYAeJtHDntWbiuZ1qVBeivVi8BijAEJTqMuLixNyqJOGmBk46FDgaVX1FoqKVxQEC60dQJMdqWwYEQY28HUOWV+JNUCqsLBmAIm2jGf7RqefX0GiPwDn03PzMGXNt7RjhGvC3GLKFVmdsiBE7blOTrmKPtLWFFmq0iHKr04Q23NSV4IJBMuSIG0EHaddRqivwaOysyglDKz4OM/iAfmBqspPY2c7ZQKFSmyQ9s/L+qQJx9d6bs9NlucUm3sppgNUAkMT3HuECIJi0jV9bm1cPSCpcrBLnKMJmpSUsBJK9rMbWgiJ2GWXN7unAHaSA+JIQ++QPOP8J0u+n10cswY0gCe4KpPbRiYGDcamBuZEYGrXDYQ4puZmTbAJiYiw4nYJ+qcY4VLhrdtp4DzT0aNRpVLlBgiQDB3E+D8dT1SEEGCqs2XP0+f1Fep1aZFNZhlUz+9qoGMkD3VXAk9wPmBm4Pm/Euru1Fr0pi1QCEYtJLEEy0WiAMg3DyDrouK4NKq2uoYTMHb/5wSI+OvOPZxSY0xLx2j46dpvY9waGgEkCTYD1tT7a9I2DBJjkP63lI+L5pWpUV6K9WBUAYowBCJUK4uLE3Kok4acb46MaQrXqoV6dxogLllVcDrTmAAsCnkxiPU6ccFxPUpq9pWfB/z+R3HwI0fHYN9FoccpG8G8mSARYg2OxRxLbAgDntM71fo0aNVSSRqhOCQVDUC97CC2ZjGPhsNt4Gr9GtgkaLYcRolvHs3VQZCjKlVuJeYtPoLCc43Ocay8t5nWForIZcqBAAjsQsYwT3Fp9II9NauPD9VN7P4bSoN85Ju3Fl23i74awcE1VWpiuqvUYqFJK3qLKd7DfAeZMiTEbjXUYalTfhSC2mTlmJh1i6400iXSdAYtZWFNrXU4IBt37dPmug17rzXuuWVcvNVHhUvvtW+IugXR6TvGrtGtgkLYJGiXc3DdkTZPdbbfdjpxdj3v8AG3xOsacXXpMTUFwY2osgEy9XaJk9Ow+BHyOtw4fqVGvyqGFXxMKbj6nP3a94ZwzPTYXdMiCcnIkfePXV9SrMp0OrdTa4AAutBgmRBmZkgHS0AaSnGvDWZSAY1/r8Vt17o0aoEkjRo0axYjWfjlc0n6ZAe02k+vjSvj6/ELWYU5KzRiUle9mFTIEwqqDvi7PjVNPnvElVb6MRcwFpDyotVsws5LFZiBaZ05Sova5rxBiDB03wQU4zCvs5pB029+1WNSrqwK3LSW2Vd1wAat0sGMLFnriPSNNOW8X1aYeAJJEAyO0ld/u/+TvpP+3eJn+jNGScP4K9m2Tk92xjGx1XQ57xQQTwzbAe64j9zLEBcj6x8AD903xh/EvdiWQ5jQ6RcGLQZBuZJMGSZsmH4epUFw2eY+q6bRqnhKpamrMLWKglc4JGRkA/iBpRzPjK1Nqr91qgGmAFNNgFNwY+/cXwI9Uwe7VSykXuy7UjTol7i2RPoJnzKkzUmCbmPAMiRIgsMESDkGDjOlnBcJXaoOsJpwZVirCQtG2fXvD+N5PkaoPH8axH1QUGxpCyVBZLlMv7wQsIAJJU7YkXjuNLLNJVkw2CQoLUgSe4XQpcyMGNWuHrVaFI025DM3OokC4M20Ebjzu7TpPY3LLNu24sujVYEDA17pNyjjeJd4rUlRbAcTMwh3kj3i4jft/FuagBAkSdh5Mb6qajC10Ez5pGpTLHZSQeV1LWPmdZhTYIYqHC/Anb4DzE616XUOUW1zVumbjEZ77JBM5AtwIxOmcH1QcX1T7twIkOI0B4HaspZQZcdPPgreFC2FGBAyLahU9pnG5BWJ8nG+tNIKBCwAPAiBv6fGdYOd8rFdVW+w98epuRl9fjJ+APz1jXlT0SOmzEuyhiFFoAeq5kGTBDxCxkT5OnxQw+JpZuuio4zkIMTNzm5X2nZco2RlRs54J2XjxT/RqCVQdiD8j8/wBD+Gp6pEpojUXcAEkwBkk7D46ia6zFwnGJE5wMfPGq+O4UVUKExPpvggg/HManTa0vaHmBIk7htKkBcZtFirM1SqGWXpqBgOVEkg3gj3u3EH/Jp1s+lUyRLJM4BIunGIOQcjG+Ro4ThhSQiZyzsTgSxLMfgJJ0uq+zaNV6l5yxYjwZKGP/AEb/AB+GrdrsJWeWVXlrGghpAJzcxoJ12cd6ZBpuMOMAaHenFOoGAIIIIkEZBB2M6lpVyrh2pEqzNYAlOmGKw1oIuEHBI/hj+GfJhrqtxVFlGqW03ZhaDzE+I0PFAqMDXQDIRo0arSupJAYEjcAiR8/TS8KEFZK5akxcSyMRcoi4GAoI2mYAgnV/DcNaWY+85BaNhGAB+vn/AAFPNqTsgCTv3AEBiIMQTgQ9p+QPyOTldKuKv1rSLWkAiJJW0xMwYaMCNtXIpirhc/WMBiCJu4DQR3d/ZuTKaDc1OcwB8yNnrknOjUWYASTAG5Ow0K4OxB8Y+G41TJSFLRo0a0sS79uU/R/ynQed0/R/ynSUVQTEifSROIn/ADH4jVNeqrAoGILBhK5K7iZHuwQd/IjX1w+xXR4Hvv8AFv2r7of7O+iwP/pU8W/amfKePSlTKkOSXqNsThnYoM+iWiPEa2/tyn6P+U64teXh1Uh6agG3t2kWd4z78Jj4N8M7OWcusliQ0gQQN4uPUJ8uQ2T8BoI9j8JUfJL77czftQR7BYGrUkmpe85m/DIuo/blP0f8p0ftyn6P+U6UarWupBIYQMkyIGJn8M6P/cjo8fnf4t+1MH+znosa1Kni37Uy5lzUPRdULo7KQrWnB+YyPmNte8BzZFSCjLkm0XMBJ9SB+Gw0g5i6upAPuFXP2WgzYTtmNvGNY6vKw3/MRblxbjBVUCDP7qYMep0J/shggMjS8j95v2oFT2D6PaMjHVCNfeaOH6eC7P8AblP0f8p0o5ki1a61RUqoVACgU9pvD5mZYMNogqDmBGXgOC6a5gmScDABJNg/qidatHo+xmDb2g94PNp/6pmh/Z9gGDMH1ASN7T/0VXB8irm1lesUsBRwpuyXOFLwAQwmZJ+G+rf+Gq/TdepxFzAAPYe0AuYA6n9ZdiPcH3dbyXikThOHuZV+pQ5IGAqyc+mtvE8clMG5gIExuxyBhRljJAgbkgbnSP7Cw+ud38P2r4rX6RrtrOY0aGBYXg8v5L5//wAN8QzsWNYLdIgMS2apM94jDqvyQaYcv5NVp1Q5NdwJAUqYAMwv7yIAI3B28a38dyoVq1VQ6BqyiorMv1yC0J0gJDCmbSSMe+43MivgvZm50YVqbgMHIXPTBZ6op089tN1cIfVFGM4E/oOi60ujm37UV+MzM7bwLaZeG/yWbkfJW4cubaz3hRFgEQ1Rsdxwb9vgfWA26r/yav5R+unyIAAAAAMADYR41CtxCoJdlUZyxAGAWO/ooJ+QOtVPZrCPdme508x9qqqmMdWeXOEkrh+L9nndmIFUK1TqfulLzdSaL7pgWQIiJEzaNZ/+F6vcS1a9kFO7p5AXpD+bObCTnd5xGe/rcWie8yjE5IyBAJ+OSPxHrrneM4EVqxhwp4il2F1Ir0YRl+rBIZSby0Yi2p64J+wqDBDXO/h+3knsP0hWNjYDbE+tJ7kkb2YqkHv4i4gi6wzlmYn979k2/Ifdr0+zNWMPxHkntaGM1SCYqg4DqMEfux9zPh/Ze5lK1qeGD2U/coi9W+qAPZcabKfWW9CD1lOkFACgADYAQB92sb0FROrnfw/apV+kn07NcD3RC4zm/JnrFCFqqVW0ygMgsjSDdKNKDuzHodNuq/8AJq/lH66f6NQd7M4RwDS50DiPtVc7Guc0NIsNEg6r/wAmr+UfrpHx3JKrO7ItZepUDMQLSq9MU2XB7iQJG0GDmM907gAkkADJJ2EedV/TEtLXravvG4QuAcmYGCD9+sp+zWEpmWud4j7VKjjX0zLG8Fww9naoCgNxAtEE2mSe+SD1cSGAO5hBBGqv+F60RfxHukDsODFa1sVNwain50xtOOn55USosyttGqCwqD6l5uS0se1rWacTayCRI0sqezHefr6YLQQsQKlxpstJhdmlFFlVc9rMPBnZ6DojRzj3t+1WdLGvIl7ss/6Z9az3qvgOVOgqh1rVVqTIZTsS5jLkbNbgDCj4Rr5ZwzUaSp06rEDua3Lscs57jlmk7+dOeS8r6FILILeWAjySEHm1QbVB2AGt+tH2bwzx2nPvxH2qurY0uc4aieUxYGNiQdV/5NX8o/XRp/o0P+62D/U7xH0S/wCJH6fivk/F8qYGpUps17XQBAgt043MQCmfJn4a9ocjAvLM3erXQYi4uxyP7UbRidNtV11BVg3ukGfl5/w19FGFp5s0L1w7B0gS+PE2nf37Uq+jLUVQ1QSGBEYBAhRgNuZXPxA0z4WhZTVJm1Qs+sACdZafBhwGJYldpEbFWH8I+yM/E/do4KkVSGmZJ3mJ8SckfPTHUU6d26oWFDg+S2xHveGtz8VfpG3JGROmjMQ8KxxAARUJMmTtIA+Ixgh7o0KrRbV95N1sOytGbZ6KUHlIp0zDHDh1naRFqxOdo9dtB4BHdD1JZYwNja1OoYE4EAY8XTrdxwFudwQV/teBsdYmpIWNrMapB3lTtTkmADgQYxuR8pswdEtgiyrcQ1lJ2RrRFrTz0vrusfkmuvdQprAAycDffU9TKuAZCcn2cHFcJw0uVt4e3A/mIgncbRtsdRX2aqV6vVrPUXp1AaYawsVDcPUyVOBfTYAfEHEBdO/Z/wDolD/pU/8ASut+uV6tpuV5GxGNrU6z2tOhdHCSZjmuf6VOlxDg1YVilRrjL32imFFS6QLVUwRJk5gkat9l+Spw6NZU6gYIs/GiopHyfKnHjbVHM0o31ld3WmxRqtqyt/YACemY7RTxPpjObeRcIA91Ik0AHVe4wxLktK4C2sCqwNpJJkadOGphme8+Vx632usqFxoHtESBNrGBIvv8beT3Sr2i5COLphC5SL8gfbp1KfqNr5+MR5010aWIDhBVbTqOpOD2GCFyPEeytTiaj9V6iohIo3WE9xpljCnC9kAHw2wIJbZxHD06XEMTWtV1DVLjLr0w1sPdckrcfP7toiTrotc9zdKV9YM7qr0j9IsBYCFIUnsa02XHce6mM5nQw7HOvPr18lYUsTUrHI7QDQDlO/nz3SrvZzkiUDUZKl93YfgUqV2I3MZqFYH2Z86d6Q8q4MdUNRZuipqzDG0sXe5LIChVMwQJOMwMvtSfSbSOVuiVxZLqpc4yT47ro0aNGhpVUcfwvUpPTmL0ZZ3i4ETHnfXL8R7J1AvQpu/Sqluq3baAaVmQzFmN6ofkdxBu6yvWCKWbCqCSfgMnWKjz6i5hGLGY7VYx7uTAwO4ZON/QxhoGpeCncNWr0werEjlN9/MbEsr8lXh6SHqm6nWaol2VJqNVkFLhcQtVsggkqD4jUU5PSqcRTqLXuZLDaMg9E1boF0ATWAiO2BG+mHNq9NghD96uDTs7mkhgYUK0/Vl/HgnESMXE+zmC9Ev1KkyxaxgKhVi+ApLCBCmBnO0aMzDUi0Z5CZp1nES95BM3gbe7T+dl0WjQNGgqpRo0aNYsXz7WKvxNzGnGCbTPmRccfZtxPrj4626jYJmBO0+flrp2kDVeyqzHPADTF78RtCx16/RjdhBOT9kZg+sePPrvrYpPnQyg7ifP/wA6lrC4EcVqnTcxxv2dg3b0aNGjUUdZuOItzvIt9bvH/wB+eqanLwyyB3Efxn1tBnfMKPXOvKFbqsQwgDMehkgA+jCJ+8ff6eIKuKYGMATM5Bz8QIz8/wAWAHNsNQql7qVbtvEtdYWvN/UrZTWFA9ABvP8Aj51PXg17pcq1AgQuy9n/AOiUP+lT/wBK636wez/9Eof9Kn/pXW/XMjReOsZ/iKn7x+K53mbUb6xcVDTBTq2mE6nZEi4SbOn4jbzqfIuHQ1epTtFO1wonvMubmYRlbwbcwBOO4xDmdamHrO1IuiFEeDEv2EG0HuNrIJicRttPkYpPWNRCqmHC0oiooL97nuk3MoORgWjGZtDPU7flp67k6ZFDboOI0FufG1vN/o0aNViqEa57m7Ur61wqFBTP0iwwPca2e4SbLvxSdhrodcrzvmlAcQyVKbMSAjgSA4ZcHBzaGIiCe8R403hGkvMTps9ejCdwTS6oYB02d3rnBWrlXDU3ripStCA1RFxDli73mM3U7thIAmcmI6DSPlXBpUdeIQBV+shCpuuLuHctd5M9pGJPrh5qOJMv108r6KOLdL4k237Lm3FGjRo0slEt57zOlSpkVbrXVxjeApJG4yRIHx0t5JSoVKjmlepW0mCQTkra2dppTHoZk3kaecZy+nVEVFugMPOzgqwwfKkjVNPk6JJpfVsYkjIaCxAIO+WPoc77abZVY2nlEh3lr9E9TrU20i0Ehx8NfohuSUsWrYQbgykhgQCJB+RI+ROsHNPaFeGmmx71UMMFpTvndpLW02G+5B8mLaHMKtS9VNIOpZbTdcLTbeRJgMO4fAr70yLW5ClRfrwKrEQWMiR3wMH0qOMevy1sQ0/+Yzw2/wBFtsMd/wCwSRu2+exauA49aylk2DMk+pUwSPhrTquhwyoCFESxY/EsZJ+86s0q6J7OiSflzHLojRo0aior5tx/FdOmzASQMDOScKMepI0s/wCI7VFyGbSTGMrcCIOQJU7/AOOnelHH1a3UYLTvpWlbSBDNBa71I2X5+POrnEF7e01x3RE969g4s1GdpjiNkATfeg+0AuChDJwM9vvinMxlTvI8ajS56bgrJBLW4OB3VVyT5hMCMyPXXp4viLgLYUsvdb4+quESbcGpkz7sb6b6jT6x59824KFLrqjj2zb/AEgL3WHmPHmmVxgySSCdohAB/EZJ/wDKcHW7Xmm3guEAwn6jXObDTB3pIntCSFFncWAOYAEpL+sdxz/VOrE9oLmhaZ3jJjdqajxO7ifSDr2txdcVXhCU2XAxBSXwZOC5ic2iIzrxOJ4guoKkLfkxuvdP9kCF+d2+Dqv6yoDGY7vdVT1tUHLndu931zUuB56KjhbSLtiYH8KNHxPdptrzXunqbXNHaM+Ss6THtEPdPdC7L2f/AKJQ/wClT/0rredYPZ/+iUP+lT/0rrfrnxovH+M/xFT94/FclxfN1XibKlBKjylJmhQGM0O5QQTM1vdLfwjOTDDkNanVdaim1mpK3St7aYqQzFTaAbmyxzJAnaNOzSEzAnfb5foPwGs9LlyrVaoJuKhYntUDwB88/jESdOGuxzIiDG/Xu2dyK7EU3U8uUgxrOvds7lq0aNZ+P4rp02eAbROTA/GD/kdKAEmAkWtLiAFo0lqlH4ooadPttuvtDOWBKsotJYqFiZG7fZyq4itxr1EdaRwzlAyJcoMQpMdptxI++dP+XcAOipqL9YyguThgxALZHu93p5+OdOGkKIzEgzuOifNEYcZi4Em1joVupUVUQoCjOAIGcnb4ydS1yFTi+Yd0Kfce3tXJ+vt8e9imI2OPU66Tl3Hmrf222OVBmVaIyD8CSp9CpEmNDq4dzLkg8ihVsM6mMxcDyMrXo0aNLJRGjRo1ixKOB5VVTiWqM8oepCycXmkVxHorTkxIjc6b6NGiPeXmSiVKhqEEo0aNGhoaNGjRrFi+fa81T9Op/bT8w/XR9Op/bT8w/XXRZ27wvZnWM3hZOT0qoB6s7LEkEzm44Jxt+Gw0y1R9Op/bT8w/XR9Op/bT8w/XUKeRjQ0OnmUOl1dNgYHTG8q/Rqj6dT+2n5h+uj6dT+2n5h+up527wi9YzeFbUEgxvGs3LKDJSVXksAJJMyfJn56s+nU/tp+Yfro+nU/tp+YfrqJLM2aUMmmXB+bzV+jVH06n9tPzD9dH06n9tPzD9dSzt3hT6xm8LufZ/wDolD/pU/8ASup8y5j0jS7Z6lVae8RcGN22dttYeRc2ojhaANWmCKVMEXrI7RjfWriOP4aoIepQYbwzIR84J1zU2sV5ExFM/inlzSRmd8SsPE+2lBCwYVJRir9uFMuMkmADYxn0j1Gqk9uqGbg4himBILAwEHmSPUAfHUOcVqFPh6hodBqhZWALI0mVXzMAJIEe6BgYjV3KOM4dqCGqaAqEHqA9MdxkOI9NwDmRGTMkWZ0xIR+poCnn6t2sa30nSNE54HjBVpq6hgGGzAhh4IIOxnVlairrayhh6EAjGRg/GDrJS5pw6gKtWiABAAdAAPQAHGp/tih/OpfnX9dHDo2qtNN+aWtPBJOH9sV67UekQOoKVGMB4Lo5yAIVkjtn3l8yBBPb1GqIq0377YEpMuaISe7t/eiQciD9739r0P51L86frrnOM5mtHikHDmkKLWtVK2ESXVSTHcezYDbBPaDoDi4fmVnRZSquI6oi20nv2bfirOH/APEGk0np1Le0yAsgVAhURdJMtGNOPZ7jadWlfTp9MFjIhMnGe0x5851d+1qH82l+dP116Ob0B/zqX50/XRGlw1clauVzYp0i3vJ+QWzRrJ+2KH86l+df10ftih/OpfnX9dTzDelOqf8ApPgtZ1xvCf8AiFImpRI7FeFIJ7l4ZvXaa2AASQBica6f9sUP51L86/rqJ5tQ/m0vzp+uoOk6OhM0A1k9ZSLp5iEhT28BOacAlgncuY6FrMZhAerPnxn1r4P/AMQ0NO56T4UFrbTFy1WCgFpb9048ePu0Vuft9NCB6R4clJaV8065bPpetLM4kD+LTv8Aa1D+bS/On66GC4/m8k5UbSYADQ1ANnG3lqjlXMhXp3hSuWWCVPukg5BI8fP1jWzWMc3oD/nUvzp+uvf2xQ/nUvzr+ujAiLlVj6bi4lrSB3rXo1k/bFD+dS/Ov66NbzDeo9U/9J8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828800"/>
            <a:ext cx="3750469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25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Diversity of Polymers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diversity in macromolecules makes the diversity in organisms</a:t>
            </a:r>
          </a:p>
          <a:p>
            <a:r>
              <a:rPr lang="en-US" dirty="0" smtClean="0"/>
              <a:t>The reason organisms are built differently is because the macromolecules that make them up are different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Shhhh</a:t>
            </a:r>
            <a:r>
              <a:rPr lang="en-US" dirty="0" smtClean="0"/>
              <a:t>… don’t tell any one but, </a:t>
            </a:r>
            <a:r>
              <a:rPr lang="en-US" dirty="0" err="1" smtClean="0"/>
              <a:t>thats</a:t>
            </a:r>
            <a:r>
              <a:rPr lang="en-US" dirty="0" smtClean="0"/>
              <a:t> why we care!)</a:t>
            </a:r>
            <a:endParaRPr lang="en-US" dirty="0"/>
          </a:p>
        </p:txBody>
      </p:sp>
      <p:sp>
        <p:nvSpPr>
          <p:cNvPr id="4" name="AutoShape 2" descr="data:image/jpeg;base64,/9j/4AAQSkZJRgABAQAAAQABAAD/2wCEAAkGBhQSERUUExQWFBUWFx0ZGBgYGR4bGxwaHBwcGhweGhkcHScgHCAjGRcXHy8iIycpLCwsFyAxNTAqNSYrLCkBCQoKDgwOGg8PGiwlHyQsLCwsLCwsLCwpLCwsLCwsLCksLCwsKSwsLCwsKSwsLCwsLCwsLCwsLCwsLCwsLCwsKf/AABEIAMQBAQMBIgACEQEDEQH/xAAcAAACAgMBAQAAAAAAAAAAAAAFBgMEAAIHAQj/xABMEAACAQIEAwQFCQMJBgYDAAABAhEDIQAEEjEFQVEGEyJhMnGBkaEHFCNCUrHB0fAVkuEzQ1NicoKT0/EWFyRUc6I0RGOjs8N0g9L/xAAaAQACAwEBAAAAAAAAAAAAAAACAwABBAUG/8QAMBEAAgIBAwMCAwcFAQAAAAAAAAECEQMSITEEQVETYSJx8AUygZGhsfEUI0LR4TP/2gAMAwEAAhEDEQA/AORlMYFxZanjejlGYhVBYnYAST6gMIchyiVgmN1p4ZMj2HzDiSFpjq7fgJOJ27FVFYhnQREkByLmNwkT5YU8qGrGxWFPG3d4O5vhtDLn6arqP2aYv7Sbj93B7s5xTJ1UelTCUqh2DgXtbxPJe/K3qwLm6tIJQV02L/DuxtesgcAIrXUtNx1sDb174j4l2Sr0QzMAVH1h6wPR3G/SPPBfsyM6ubdahdVWNVMLrBBNu7BNlABMjoBHRl45kqOcBp6wuYQQCDDpOxgQSpMTOBcmpVYSimjlhTGpXB/ieWFIUqFZClaCfTBDTEGwAgx1kcxzwEqCDBsf1OGpsU0QxjyMSlMbLlyTYTeLdTgrKGLsgD82z0fZof8AzC18TZriwICxAIAiAF1SZm25tvaMR9mEX5pn73AoAiCGEVhuCPj92PcwqwFEEkCJsT6+kECD54bFfX8/yY8yV7m2Vy4qB9b6NIk2JJAHQXJ/XPHtTLLSfeaf1ht8PWR7sV3QkfZYR5THP+0Ofv6TYGWIgE2YTJsQdv4+w4KhMl7m3EEonS1IaDeBqkEciTAgm1rxJx7W4QpTWjiQs6YMnafLe0b3xYPA19FqqAQbiW0mAYgCZjp1xUzGQZXCB5vyNp2+EA4Yl3Zle/corxRqIgXvI3+Mb7kwfwwz9m+Id3wzNVA2n/iNQ5/zRPsvhc4hlCshgVtzBBI8hHPYeU8sOnY+lRqZCoHUMFzA1Kdie6NvO33YDMvgGRau0UuxXD2qZdqtQ85HW5M4KZisKQUUiwqOfHzGn1Y84XkRcU4CIICzeDJ9sbYlThjJVNRvswFFz7scpu53EPlgrtIq06TmSxIsfM4XMtkitGWXU7C3twz5rg1SsfpiyKdlXSWPnvsN/OItviLNUVVQqPDFjp1AiEmBBIuRzM9I54NY2kx2h9gEvAVNNULFYM26+eCeU4LMqihiLl25YscO4c9QE7qpgsTA8o6zgsMsVXSumZv41Hr+tthjTYaRpl6egWg+QxEX8UvaMWFy7B/RJUAejeT+PsnFCtxBYYTcmQSOmAaCJSZU3HX2YrHMIF71oU7X39gxOmaCoNbALN8Cq3H1auQaJ0gWJG/nGLryUi93gUIQAajm07gYJ18p3gYIQHA57TgTkKxra2CsqqfSIiB5YxM/3FR2qPpp6ZUG5dugxFHsVJ1dBH9inr8cZha/24of0FT97+OMwfpsTqyAvgHZ45hyD6KiTG56AHlPXkAcMvB+yzBh3rIg37mlsRO1SofE48rC2KnAOPJkyxYSWEAdTyFsRcU+UNkmKVMlhM6oPIgbHcEGxFiRY4Wtcnsdr4IrcZxUIMnlsLQAL7eq2MzuT76ArtTazAgSN/RYNyJHKD54UqXayoQHZUKtSNTwnkvhaZi99gPwmzle1qLY6p0gmQZgwQbL6o92B0SQWuLKvHuxzVGSpTQEaiaiizcpIk36gE8+e+Kw7HOqSKIcBvRbStQrqNp1WMQQR0jF6r211OxoCQoLFRewjmwE/wB3/SpxjtNWCzIUH6y+LdZU9IM8/OBbDE8nAtqHIzUspTOWp063ommDqJOqm0CVVxebkSD5X2AjhGcyeS7wJUqV2ZgZ0CRHLVYn+Gwwr8Np1M1Sqs9WXCsQHczoVZlVm5JhRbmemHLsb2apsiK66Wp/SMSY0kgXafrECwOwJ2kzJLSmmyRep2kR8W4g2aC6cvTdBcNUIZZ6Kw2PUD24SuKVddbQ6qrSAdPl8CR+GHHPpSouVy6hEvMcz1g292FrPk3YQCdzoWT7YnExySZc4toCBmClrkSARHpD1fVO22LioSSkSjLN4kEmLNzvfETU3KM0wF3E9efqPXBOjwhgQNcNEowBg2uJ5G49l8PlIRGIV7L5rVlM8riWVaA1GdRHfAAHrB2xpQpqbN4wBuNwPPz2xL2Xg0M+ZJbRQDSCP54H7VzytG2NEYy0LZhBtMjYz/HDo8GTK96RbpvBDRqAIhj5cm+OPTVdi0qd9j5mQbWi8CPLHmXqBVmYMwbdZNzsZjYjETZoBQBYydr35c+lowbMkpFnuEpwtcOGFxpYWjpAM35W+GK2b4dUAR0YgGCCAGk73vyk9Nxg1wjKALLHvNUNLqLc+c9T5zfAXitZhmHSmhZCFAiAFqNpba0KboYgwxg7DE6eSnJpfiZlO50QVncjxgeDYdA36+PucewXCjVyGYAOk/OQ3up/xwpcUqaVQzMKZkEMCDcNIuANjBPhvthw7Hd2ci5pPpDZgTHXuzvzuL4vqGtDsdAkyfDHpan1ggmI54t8azNSmgFKGdhN4MGNoJ5b41+a1EYooLhtiPyxHxXhmYAVmCaQP7wNtzEXH3Y5uJNSdI04asS+J8Izdasrly2i4MgMCdtMWAA3iOczbFLO52pTqsxrF4uEcECCdJWBt6S2tufawVqe/eKxA5Egj1i4Pwwm8Tpa6mk2ki5YmFFyd7CALcsaU75NFDgeLo+im7Nr8MqJ0LbnEECxHT8LLUqIcqAbSCYZQOkMY2adhvgHwrIkKhh5Inw6pAIsCRsRz85xdrVCrBCKq3uTIkXZrkgn0U62xaogSoZIrdW0/wBonTBPPVA8/YR1x5kO0FMt9KUYHeqAYMQJJKiR5ycCM3lUKHwuYBgQDNyOZj7R9vlijVrMrMAVIHiA0WvMCQBtO88+eKaTKHninBkrVFcEgLfSPRb2YgaHfR4d9+mFrh/G6qT3hRVAOlVDAQAdmYnckb9MM/AXRzr1KyRY2BnrjNki4opuketmSO8plFC2GpTuepGBXE+HfyRK94WsqnYSblvZhhy6BdbQql1J6+jz9uKFTiJIWXgG5kbRgI5LYjbsZ+w6X9Enu/hjzFf9sJ/SH3HGYfrL0PyUuL9jjVQMkCooOmfRM2KsOhBInlOErjHYnM0kq1HBfuyCxAJGhgTrBO4BDA2sb47lRojF1csrAqQCCIINwQbEEeYxkh1EonbyYYyPnwdm82KTMB4KWuTOwNEVm9jU7jqRg32d+T/P1avhGkqdLEnaBTYA8rrUpkXuJP1TjuvD+FU0pd0EGjQEIN5ULoAYm7eEAX5YJU6tKkUSylgdI6hFvfyXrhy6hy7GWUNJy7tH8jBpUlqZEs9ZT4lbSNYO+nYf3Sbg7yL8t4lQfL1DQqQGXwsAZWAdUE7GDIseWOydu/lA77IvSyhZKlSoKZcnTpSAxYEGfF6FtvFtaeWcN4MrSApqalW7RYEKxMnbxhhvscMg6VyKqTdUGOBsKuZrVHpLp7pWVio+jqIVggiBJA9sgnBLPcRCxRok6d3O2pjuWPXz88UXphKWhDIka32ncKg5lVG3sxSpOqkNUbnZZk4VJ2zTFUj3M5gSeUcyIn1Tvjzg3DTWqEkSqb/2jYfieoscb5fKVcyw7ulUZQd1sBcm7Hwjfnh34ZwoUKKUzuJLHfxG5vz6ezC5TUV7hxjbFmpwUdIInpfrHKeo2bmOYH5nQlNRTuurwzIamR9k9L2B68wYw056YHUTP4Y532motQrB1ZgHHiE9IFptsRhmO5urByVBXQR7J5pvm3EKu5ZaJM7eKveB0jGuSfvGG0meY3jbbEnZgAZLPJcwtCCOYNYcjYHrHrxXpZcuSNQGkTEgmLA3NvvjHQXGxx87SZIlcqWBYwTcAe3y88S06jSYLKw06SVEEGQb+0Wm9+dsUNNokncAk289I5+swPXgjQzcwHDFxGl50xHOwvbTfcwBg6ME5DJw3MjRblbfp/CN/wDQLnfFWrifShh7RP69WJ8pVYAuWJNQwy6YF50kRYejFuo33wKrV/pW8gAfZhv2Tjli6mUZcV+gOSH+VcoqcQLtCkXLk6idx5nmfKPvw9/Jvw/Xk8wjMV0ZobXn6LaTthFr1SQ+5AAJ5xfeOV4uOu+Og/JWdORrnrmFIJO/0e8/ngupwqE3HsacTHjK5JaawBsI1H88R5+NPI/df7xifvAUEX9sz12wAzufqkkU6JcAhRJA1Dct7LfvcsZnSVI0RQq9scslMqSdKsYHO5BsI3tb2WwtZunT70VHEJYEQYJAAvz5C3kJ2x0mj2cepVFWuAe7NQUkA+qxEFjfxQpMgCA8YhznBFY+gL842E7W+/AKHcNy8CtlO1mWQlS6g2K+JQLDrMDn/GcEOOV2qZZHp6T3gBBi3iB0x67ee+3LfiHZ2kjBzTDs0AQJ62J3t6+WIc41AUNCuGWmhIQNJAp2vfYWFxuR1vVJPYJOxBTtP9tAYldjcdPaQf3jg12ZRsxmFaopFPRqBIIVzMWn0oOqwm4GC/ZnspUSkDUpBGYSVIAPqJ/PBepkjlgz01BBAJAvDdbei0cwbj1DBSjSsDXuDO2HAhTArKgYAaX3vMxvYdNjz6YV+H8ZFKooIZAQAwW+0S14H1dj197vxTiL1slCADUwAYyDFuW/SbxAPqxzmgPpSnohT/ai/LmbAYCk0HydSVu7QwXcOAA0CQIJPvwlUs+9Z3KrUgEkFgQCoMRizwzilStTFGk0lZCgwBA5sReSZ5YK9l61apCOqBRazXsYgyOuEpKHYCq4BmtOre/HuHP9n+dL34zFesvAXpyDNHF6hilSpnofccXaCHofdjm0zstg3tp2gfJ0UqI6JLFTq3nSSsdfRM+ueWOf0+0odw/fM7rcAWVZUKQJ3BVQPZjrua4TTzFM0q1MVEbcMPiOYI5EXGOW8X+Q3MJUnKVFqUybB20OvrMaWjrb1Y14kmt+TNOVMGkgLAC6QfDqaTNvLynFN66jdxpH1VEL+vZhwyHyK1fD84zcfaWmkx5B2IG39X34cuCfJzkstBWj3j/bq+M+wEaR7FGCdImtHLOF9l81m4NOm2i3jfwUx0gm7dfCD7cPfAvk1oUAGrBcxU3OoeCf7P1v73uGHp8V6inphM5PsXF3yVvmyssBQukRAFo5RH3f6YB8SyYBtg4oYGQDirxHLk7Ax6sJaHQdMTM5Si+Ezthwg1EDjdJkdQYn3Rhi+UKjWXLfRqxDNpcBSTBB8tsc8b52nhU1otEB4v8Adv7MasEG/iQOaa4YV7MOqZLPyJASh7fphAOKFbP0DNibyLQPIQJkjqemGb5O+AvUyufWpTcoVpHxIbsHLG9iYAmx54KZbgBpusUEIHiB08tMXMT6QB3JGOguDmZMPqOxHfieXJMAiZuRp6xJlthA2v5Y9PHVq1FAIIBOo9fOwG5uZwe7S9mqlWKiUHLRDqFkWsCsCdomQJwkv2dqq2padVb7FG90xi9W+5S6VIeKuYHdFmHh5R5wPOLzHSQMKuZz1yepk41p5LPVQSlCr3YJsFIEjrO8DFap2azjLr7ioVmLKT8AJ9sRjoYuojBX3YqWBye3BPwzjIWqxb0WRla02MHbntjqnyccNanlaqapHzoQSJt3UbG4t8cInY7sQ+sVszSYKt1psp8R6sI2G8cz5b9g7LZdvm9RyCJrTJBE+HSTfzO+EZsvqSQ30dEGy61vK1z+G+22K4cSQTDCxB2G0XB6E2x61JqhPhMCZO15tBid5MA49q5OWhdRLHciPX6haeuFCTV2CLqLLvdbD1QBJA67Yio6ZNz5x+PvxJ83LCRJFjGkgG0xBvy953xOaRW+kzPIfqee+IWVTlRzAiDaxscVf2fSllFJF+0wUCR5kC/XywUpZRgGOiN4sdhf24gz7MtO6MZYCd/I7e3briIpkGYXUJsWEgTfflb1b4oUqJLSzWj6otA3sZBvyOLmVRzRUOPHpAMA72t58/diWnRYzAYDV9j1co/XtxYIjcfFSkHHiZfEaSX0TPhuIMwQIJNzImIKPxPJGnWD+klUF1JgkwYYMbQQ1jN53x2DifCjUBADSrDkdwT6I6b+3HM+2vDMwNDaXKIzAeA/WMybSTaL7+E7zCtNMcpFfhGc7istQXX63hkQbTciwWTYi8eeOgZLh5qORUZQFOoQCCI3g856Y5zleGV6wAWlUixaVK2F4Gq38cPvZ9K4pjvVabz4SBBJZRMAGBG2FTT5RJX2Cnd+r3YzEf7Rfo3uOMwmsnsLqQy/P6v9JU/eb88e/Pav26n7zfngdKvcoTG0jbEyVxyBxepm2iz8/qf0lT99vzxn7Qqfbf8Aeb88Qd+OeNzUEX+7+OJqZKNxxCodqj/vn88YnEah/nKntZh95xDUUHaJ9RxDSD3ll35Tt7eeJqKouftKpJHetI5az+ePBm6mqe9qXER3jR7sV6inSdp5Tt9+IKdelUYrfVT35Cdvb92L1MhfXiTSYquT5Ox+E4k/aTx/Kv8AvH88RCOVj0xqAfXG/l64xWouiUcTedPeVf3mj3z9+JRn6h/nKn77fniqzfq/5Y8AnnfyJxNTLomfjJDBTWeempvzxu3FmG9Vx/fP54pZklV1SfCOuPMlmC4mBHrxL7ld6Lz8VqaSRUY2kS7Ae+/3YF8Q7ZPTWqy99VFIAuKb6iJIBBXVNtQnTqi8xGJM9X0DUUm8AArc7CegkxPLCnluK/SmqjUyagH8m4N9KwJUmT6CxEkA/YOLV8lNh/g/yiU8yxppWqq4mzlhsSDcGNwfdgxV4rVBUa6pm0gmB6zP445LxPhiNaIEAkLCamhx43YylJRQqsqqCSChgl8H+x3bCHOWzJAZbK1wBy0NN9X9qDy0jFu0Rbj6MxmD/PN++354wVa/Os/77fefzxoUVhtIxkrvH4YHUwtKJe9qx/LP/iMPeZx4jVSYWu3qFQn8fwxChncD9ezA7ivG1oI7d1UqLTClu7AY+KRdZ1WIEwDGodbVqkSkG4rTHfPP9t/zx4tZ/wCnqH1OTf34U8t8pOUZu7qaqEf0qECZIibwfXGGanWkArpIOxF7eR5+zEcpF1EsnNNzqVR/fYfeca08803qOo5zUJNvUfhGNFr+Z95/HHveCZifbt6sVqZdIurnTotUqOfJiPvaPjitVzsDVrrg8xqYx7JIxF3x5L+P34np5vqAcVbRdIrtxNzGmrVv5sR7YM4rvnq12NStaJhmAj97fF9nVt198fdGN1qgbC2L1tA6EwfR4jWOz1COutv440zPFKyek9Ueuow90n8MEjmxvb1Y9atTYXC+7F+oyaF5BP7cqf0j/wCOcZgnFL7Ke7GYv1PYr0/cow3U+4f/AM4F9pszVTLO1LUGBF1W4EwSJjnEnpOLIqNHL944p8QzpVCHWQ3hhWg3tvyjryMYyRyNtKg2kkIGd7RZ9gtSlWlQQsEKSdTASbSY10r/ANcYM9nvlJpkBM6hpu0aHp2Qgx6R+rfmB92BebygoqQTCoo8WkmFJamgVQQWZ21qq6lJ0uxKqCDUzOXWoxp1FVWQh6slT3VNTVd2ruoCI7VKiKKSbBQnpb7tKoSpHVqAGldPiEAA6i0gW3MztvJxIT6vdjjPBuO5rJNSFNiyPS75qbegA2oiBy5XHPDz2e+UBcwdFQd1VtCk2NpseR3semM09cN+UOSjLgblMdPj+ePXc+Q9cn8cUzmSRsb9Dit8yH/qGTPpyfjMezCfW9i9KCL5gxuo9X8QcRrmI30H4H4DFI5QT/OD2/w9uKTVofTUNRSWGmGBkNYBrWvPO+IsknwVS8hluKcrD2n8RjRM9JvpJ6x+V8UzkPOoYvy/LGwoRuzR0Kj/AF92K9aRen3L7ZlGUhoaehb88Vs9xWhlaRqM2hByEySeQE7/AK5Y0OXczDNHTRI++cLPbrs3VzNFRTf6Sm2rQQEkEQdzuIET1PXBwytypvYppJFrP8bOYUOisiESpJAMHqzUalEEgMIdl5dTilRVBAGrTL76AbEBvCiKimWpL4V2ruZeFOKnZnsrmHE5kimUKmnop09diDeogkXUcySJ64YafZKkKXdqXA06bhiZ0qs+kALKswBMYfLPCGwGhvcSqmZNRvD9HLmKm/dqgR61YDyo0ssFHRiBc4jqVTXp0wq92dJelTX+bohlpUoUAaq1Soxmo5sPEAJxbzPA6tQGjTDIKk03rVFKKlCm/eVqz8gKlUDSu+igBecQZCutWtWrUx9G+bo0KQPPL0VeoFj1UMtI/PGnZoVwdD7JcVNbKU6j+ldTE7qY9to5RfBokdMc34Tmj4DcArl5/rB6tJG/vacyCD1UHBPJ8WqIV1XDa5Av/wCHcpmgF3ZlUCsqyJRislgJRKE09hqmu462GEdK4NepUouENR5OmprhoiWjUqtcSsAbC8Y9btZWdKAWkjVMyA1KlSEs3ii7k6VWUqA2JGkgqI1mOjTq169TL03o0xRBfN5kKoo0gLutKmBDQQRqfUWKEjSAZuMWuSpPwD8/kFbxOu9hM6QzaaaBd48VLNv/AFUJYQ0YG5R8xkiHyrkq76RSa6u2kM40zbu1I1sICsSonTJL5FnzlRk4fTK01JD57NnWxAGyAoUpA76UXVG5UY0402Ry66Pn75iu6rSqGhSTQlIvrqKrBgoLkkEgljJnc4Y1ewKdBvh3yjUqqwabpViQnIj7QaPR3iRJ6c8EMr2rGvRVptTMwHVlqU5/tAAj2r7sc+4xwY1Ca1RGo1O7euV2KMy5qrSUgiQFo5WmALRPni1QyVfXPeFtNdMvLeHvKlSnUZQdJM2WmJIF6lzYnA6EFqGbjvHWfWoDIikDVqZWBBjVK3BvtPrBOA3DO2+Yy7BarNXpTDBr1V5GG+tBsQ0+sHGlCsGojvKmlWDVAYCqdDBSPGAzAVDpIFxDE2Uk1X4WFZNUlnI0UwrGo4JhdFMidJpq8sYlq5jUFBxPh4K35OpUM9rUMt1YAgxuDcH2jGxzB6fCPxwgUeL5inUWgjVKrgwaNELVdQOTHxU06WY6eY5YmzfaF9Ip1K6pmHkLl6LGqdUwoqtRFjudCMWPhmBIK9Idjx3x9Xrx73x6fDHOuIGrlqjEppIZiq13NId2rFFrZpgVMMwPd5dIUwTDGSzb2e4wtSipeo1R+dQ0u6FS06kQ30X0hoE6TYYko6VZE7DHeHp8MZiD9pUvt/r93GYXq9gvxK4a1ww91vj+pwH4zlZqIxMwLJAmzKSR1JB0xy1TspwU09QPywP4lndBQmdIOogBTyjUb61gaxqUFQGbUBIYIw/fQeT7rAfEaeitKsqmnqYMT4UZKVQU6hJH1PnVCoD0EjC1n6lJKCVGU/NpPzTLGzZhlOlsxmSLlS3tPoLAUnFrjXG0fMFC1qiGkzxsHBUEjVeC0wQCt1BIAxPSVTnc1naqhqPD6Sd1TNl1BVTLpHTV4iBz9Zx007Rlqiq6MtTuq7aq7D5xnqhEmlRpxUWgs2UwqyAANTomwOBvEOGGs5ZJSpUNNxTEnTUr1D3VNTFyKBD+/pGNOGamyWcrOxarmq9HLhibku5r1D76dOfXhq4o3d1KlXbujns0Og8YyGXA/sugOJRVnuQ7RZqEWKNdq2YNGgJYGoEgPUmNIpgmNZ3vbwk4MUu0/wBBWzOkGhTqCkrh2irUN4pqyAgBZYk8otewJcn3IzMX+ZcMpUR5VM0VLkdIOYrDEHaOKPBeG0hbvWrZl/XML/2uPdhLwY/AxTkMeb7XrSo0azIdFd6mlQw1d3TIUuRYXaQBP1TfG3Ee1S0KqU6lNg7UFqFBdhUe6Ib81KkkTGracL3yhU+4pcMo2mnlAXUfaZpafWQ2C+ZdGqPxvMgopcHKZdt3ZUATURsg0zYX0zYRIejj8Ba2WOJdpfm8JWKUqkS1IBqzpNwHgoin+rrJE8sU8px7M5pn+aUjoETVqMQlMCZLGQiz/WLRFpwI7DcEHEM3UrZhiaNKa1dzPikk6SfOGJ8lOK/ajtfUzj92g7vLhopUEGlImFJVYBY/CYGCUIrhFWwjxDtMiQgds3Um7qFp0p+yi92Xq+s6fIc8XTwfOaTVqrk+HpUjxViFeN/CH1up/shTizXSlwPLIwVKnEaykybikPIeRtP1iDyEYVeEdnc3xGr31ZnWkZapmavohV3Kk7+QFh5AYIgXrcdy9CYzGYzlTqrGhRHtvUb/ALRgnwntbWdQXyWYZG2emGqA+9RO32sBn7ScLyRjLZU5yoNquYPhnqqRcc/RHrxUznytZ+qYFful2C0lCgeQN2+OKcFLlEuuA52yAzVOnRFZsujEmojoyVG06Qq6GiTLAwWANiJiwrJLT70U8mrVKORSodRua2czEUKYEW9M04/q02O1zJwnj/EapCumYzlIkSj02qTBB8LFSVMgGxiRg3xbPU27unTEU6RZzTSKVNqmkr9LWTYAMwKp4jJvti4vQq7FNWC0ohAwpkMUQCkRcMaRyvcvPIVqmQrqvM99T5OMT5viCUnrVqfiXKZ6nnafPVls4oFVR5ej7zis2evZt/Fv3U2gstGfRhVVe8ChadJAviJdauWSaWannknpjzAqVWX3aUGCcgdJfqZc5I1GQazwrOCtTE+nk81BgHyIF+XeHFXP5Q5PIrk6H0uY4jUVwVmWywP0II5F2JJHIapxY76ajTcVeBQ88yoEH1iBjMhxHu6mUzDXbK8GZ1n7RL00H/eMXZKL/afhupKXCqFZadHKUg2drzC6mvpNwCSxd9JIEsJ9HAjg2ZyWSqRkaNTiGaBsyiQvqcLCetF/vDHi16NGlTy1aHdj31VHY/T5kgsRVZQTopk6ANmcNPombuW4tVNMqcxVoKsh6HD8p6ECSrVyIDAETeBzxXsQkzlLMuz1c6Ep1a9WkxRLhaOXo1ncTJklHpobme9iZMY9yVXuWo1KliufylSpNoFXK923qiqtRD0KnpirT4grBSC7SqBYfVU0Fu9WmHO9atUUVKjkQiJG2IM7D5d0Xu70yFFNnIs2tfFUOqppr6nFUSrd9VFoE1ZZZp1Pmq0nMk5DOVaFW9/m2ZJhp3+uSD1bHtHvss7ZfLr33EXZqVSu5qM60SENKoGYlEBQ6Sdxo52xX45mwRnm3FTKU9f/AFA7Kh9cCMWc5xlqdbP1hKumTo0ZG/et6J9YJGBu/r5f7CN6eXLGlwnKVLyWz1albY3TVzC+jfc6R9oYoZbM1kapT4Rl1p0lYqc5Ugu0GGK1WsF6aQbXgHEqxlqb5Sk3c01RfnddBNWrUZZNOmSYA0EknZVJmLzQrvTr2ak1Wmvhp0zmkoUEVbKEE6qhi5YwTMwJGLRGR5mglBUVMx84zLVC9RkhgpgBBrJkuSat9QYajZZuf7K0AXziVpNSnXIDgsWiIkMzMbgXJJ33wEzWTp/NFNKlTola5BWm5qCAsE95N7kAkdBh2yXDjTrV6gMisytuLELpM2vsNjhOWdIOMb+vmEe7XrU/fb88eY97/wBX69uMxk1y8jNCNFoHaSPZ5W5+eOa9s+MPSzFSlVpggupp1CqyEAEaCRK+IsWKsL46h3qgRPXbcRH8OeB/FuEZfMqBXprUCm24IPOCpG8deXlg8WRQlbJOLkqErsD2fWv/AMU5MK5FJI8MgDxGT5wIAuL4K9vcjoyFfu/5yrRaqBNwpdQT18Tp7hhloUKdJRTprpRYgLsL9PWfvnG9Uq4ZGkqwhgbgg2IP8MF67WTUV6dxo5xxjhT0Mnw7JRpzFbMNWdbagzlKdKfUDEdVbBbjripSz3drJq5n5jQ562+d1c3UI8pamPaMX+IcLGXr1+KVKjVGooGy6MJ+kZRTS87JUaQsDcGd8QZdfmmj67cOpkAC5q8RzV9I692IBP8A6eN6mpRtGaqdFrOUBVz/ABbLL/5uiRQaPC9bLBCyKdiQ6sDG2n1YWOK5k5jgmVefFlKr0WHMLU8Sn1D6NcGsxSGXpUMl84pJmKNQ5qpXqP8AyeYNhSQAy0mA5E2uRfFKoEqGvoEUeIUmJT+jzVP0kPQ6jq93IYqy6K/yp5zvzlM2vo18sPYy3Yf+58MW/lbztsnRW1NMuGX1mF+CoPecCM39JwKgSL0a5HqVi4PxZfcMe/KBULZThrnc5aD7Fp/x9+Ilul8yBzjGZ/Z3B6GXTw1c6veVmm+mAY9zKvqDdcRfJ3wynSp1OJ5kDuaE90Du1UcwD0MAf1jP1cD/AJV85Jyf/wCMD8cb/KLn+7yeQyimAtEVHH9bSAJHr7w+3EStL3LIOGUqnGeJ/SGA511IPo0lgaV96oPNp64ufKH2uqZvM/Mcpq7inFIJT/nHW0QN1WNIG3hJ9U/CVXg+R+cNBzeZXwKfqLEifVIY9SQOWBvAq5yNI5ll153NSKCRJAa5cqOpMxHIDmYm1kZNR7C5agFPEM0KbkT3aMAR5TDM3rAA8zgtke2XC8jHzSg9R/thYY+upU8XuEYXqPZmipNXiec7qo5k0k+krHzYgMFnlY+zbF5OK8CpQBl8zXI+s7RPs71R/wBuJV+/7EC9b5dHHo5UDzqVmPwCj78BMxxqrWVq5gE1GNSmQ2mdcwNTkiCYgRACiDGDvZ3tFl8xVVMnw1aYBE1SqAIBedQUkmNhqnChQqio2cCkwazweel2aDvcg3t1OAdcUWg7WIOYej6LB4W9pJhSR4QeWyhiP5xrI0/+z2bpCooRapddGsVAAFggaaZgwJJg79cbdoMkF4okbu1JhtyIUyIkk6dgcPBUDk5HmB+tsZ5zpIZGNtiI3BsydQWiV/4X5shZlFjILHxW+rt0OCuW7LR/KOABTp0gqX8FI6lBYiD9JDEAEeEDrLASvObXv7vxxuUE2/X8cKeaTGaEci492fajmfExYyGDE3Kk7mDI6esHFvjNZhlHYMdSjTAKqFVjDGIUkmSJVWJ1GakHSX/tH2fGbpadIDiShmBPQi4KmBuDH3odPh9SpTqpG9BjGkTKqrGDpmQygEY1YsmpW+wqcdwZwLOlqaIy6gZURBNxIlTYiwHs54Z+HUXrKxpHU0A6XZgCJixdnE7XBFrWBgi+znD9FfK/ZaqjXHIqfd9b44YuyFApmK9MEjT4QY3CsBMerEySW9fW5UY8FD9g5qTqpE6nFR4ZDOj0FUapgEAyY52vafL8AzFT+U0rqqitUJYGSPQXw8lheY9Hzw31FB3B3326Wj1HHrCPrR7fvnGb1ZDdCEPtd2X0UBUSo9TxE1ZgBi5BLD+9AIJOyjlGA+UYmgAoUsqmNSK0qoZoOpHtY28Htx1PNeJSpgqRBFiCDa49/vxz7M9nTTzaU6Z8N9M3MOrW9kmdpAI9bcWS1UgZx8EvyZfSUKqOqsNcjULCYJ9VwNucYfJPOPK5wv8AZrhnzekZnW5JbrcgAH2AE8vZg/TcnkVta49V7e3CcslKbaDgqikz239b34zGsH7eMwkOhc/3oZb/AJSt/jr/AJONf952W/5St/jp/k454Wxc4Rww5ipoB0jdm6D8TjsPFjiraMMJZJyUY8sd/wDedlztlK8/9dZ/+HEz/KTS3+YZj/FH+TiHK5OlRXTSW/NjuT5n9DEdXjemxaPbjnvPBuows9Bj+yJ6byZKfy/6Sf7yMrWBptk60GJ+lQzBDRBo8yB54uZDiqF6RXI1xorVK4NXMU0Bq1J+kaaOpmWfDa0DfFHI5umz6yi6vtCzfvCD8cFRlvCSpUKOZHXzZmYnDY51wlQuX2W4bzdryvplrIcKoUaWimmZpOxLPWp16TVHO/iqNS1QJ+ooHXHrdnMu3jc5lm1KxZ61IMWXYkiiNR0ysm5DQdhHtDK07MKrSNzAAHWCTb13xMIANQIr2satQkEdQHW3rj1YTLNPt+w5dFg7x/V/7KzdmsmaFXLhK5So5c/SpIYlW8J7mIlR8cDeN8BylSlSy9SlmYy4inFZAzqQBMmhBNhax9dsMfDzUqFu8HdrAK6TJnnBBO1uQ3xq+UI9I6yPtgi8G4MWJBjAx6jInuVLocD2X7sRu1mayNVKXe0M19EmhNNemCVIFzNA9PvwK472kyGbdGqZXNA00CDTmKYBAM3nLm98NPafgq5ik7KPEgYgcwR4ip538RH9ryxyw6SbY6ODJHJG0uDjdX08sE9Pk6fQrcP4oHzVelmk+ahIpCrTNNgzxf6IEDURPkMeZutkPpGK5rXUJl0rJr0keFVbufCo6e+cAezdOchn4v4aNuc98NvPkPXiL5gmltDlO7gVGZhoL/W02kRIHOSYAxcktjPLHN/dYxcE4DwlomjU1ESTUrq7TMGVNOOl454NMvDaelaeXLNH1O7B35/Rbi3vwlDhNQPPeZcymoS+lgLH0Whtp5W9mJ8xwHMhtRKxpiUfmdvEQBPMjz9WAW8k29hbjlQ8Uc/S0lAlZi0we9pgibEDTRAGmDuDhY4H2d4cKjqozOokAhq6ENBnlQ+B64H5jM1E+kAfULMdJBHI/Ei4HK+2PP2zTq6W8K1IhrASQJBJuB0wh603XD9jHPNms6Bnclk6tanWIq6qR8JDrBAMgGad/EGsDO/sm4pxfK0qAqharkuKekOoglS920H6vlhN7L8RNQuDtuwbaAN1O3Ieu/PFnjGU7vIwCSpzQKn/APUSficKbatSrZeC4dRmumy6O2eX/wCXqn11k/ysbDttl/8Alqt+ffLPv7rCUMZrxl9WX0kO9fJ5HNe2+XBP/D1RP/qp/lYq0+N5ZKjVky1ZmYNP06D0jJ/md5HP8TgVlOztWpS7xdMRIBNyPK0e84oPSemfEGQnqCJ9++Lx9SraVPsw/VyL7xZp9qcpSqU2+Z5hWpLoWcwlxBF/oeh5RiWl2/yi12rjKVg7LBHfpHK/8jMnSOeKorq1qihhihmuziPek0Hocb4Zscy1mb7jA/ypZf8A5St/jp/k49/3oZYiDlKxtF66H/6cIWb4e9Mwy+3liKnQOHaIeBnqS8nR6Xyi5c7ZStv/AE6f5OIKvanKNmFrNlq+pQQB36abgi/0Mmx68sJ3D2AMHF7MAb4DSk9kFqk1yOq9usuB/wCFqx/1l6R/RY8/28yw/wDLVv8AGX/KwoZd1YY0zFDpgajdUTVPmxx/2+y3/LVf8ZP8rGYQNJxmG+nDwFrYLJw6dmMqEoatN3uT9w92FyjlO8q3Fi0n78dFyFKaYVoiP1thPW5Pg0rudf7HwL1HkfC2QucUruStKkC1Spe1tKzBJPL1/wAMXMv2HVl+kZ9RG67D1Tv7YwxJlKVFjUOkSPaY/AdPPALinaNqjFEGlTzJufWOQ6D7sBh0xxpLlmvqHkyZpSbdLhdhezOXfLVNGoMOTDY+vofL78MPBOKB10scAc5QZ5C3A3P654oZXOmi2Jkx6kacGetmdFyVRqcKkEEXci4HP2nri7mc5lzTCkBnmWY3gdB7Y92E/h/Hpi98EK4RhJBUm508/WMZXKUdmbF08MjtMZuC5xdPkLKJ6kH78X6/Du9FWmZDAsB4okbghoMWK3vha4aQpEERg3+0ZKHVNobqLEffH6GAhTvUZ8+GUZ/AU8qhDwbkWJPpSOsWP65Y5x287LfN6ve0/wCSqkkAfVbcr6tyPK3K/RspTcku5AJ5ewD9DGdoMilfLvSIMkeG2zC4PvGNOHJ6bvsZes6b14ae/b5iJ2NXTk8+xvpSiQPMVZHxjGZaiAEpMrVWSHfSwRdRkyzMpnxSYAO2Nuyw/wCE4gHsuijMf9YCPwxcdwA1VB9UyvRkLCPhHsxuyeTgYq4Kho6aj6GNQnxuotB5amaAYkQAOXkRiC4GpgGrTq1EytONgP1JN7YzIUygiZqMO8qHzO3s6erHuY8Q0Rdjf1C5n2D44S570aFC1bHXhFSjnqcVNbVVsakGmrdBNresH14C5/s6rvHc1yR0GoiJ8ricC+D5HU8KACBIU899iLjblzIw3cO7Sr3Z1d8geArP3YUQ2nQGJDDYiDth2OWmtS2fBmy47vS9/ArVeBmiO8p5jS3Omy6WjmDuPfhg4RUFTIEV1ZguYUKNoileI5YH8S4or1+4RS1bWsqykDTGp2DgRAW9zHP13zrTInUhQfORF9Vu6N+kThnUYoyxOS5OZONOzWlksqYIDfFh7bHFrh+Ry+ollXkAzLaehBsp89jgOHDXB0t1H49fvxXrZsg/TEQOUQkdYmCfM/DHCfTturH48uPQ01+XkPdqu8o0gy+ipE6RIjlYcgYwL7PcTTMVGV0DUgsxA9LaQBta0je32cLlTtGUc907qnISfu/Rxay/aqsw8NQiNlhfuiDhn9E4Y3Fd+9mpdQ/ReFVT343HTN9iKdTxUmNOdh6Q+Jke84EZjsdmEkqFcDmp/AwcXeG9oqqIpra189MqAZvCyQPMjBgdraCmHqgwQshWjURIHWIG/O/t5iw9VB6d34tNp/iv+mV40/5Eutwurs1Nvdis3DyN1I9g/LHSlzlCsdIemxkjwtfwzMCxtfacUc3wqoBNI96vT638fgfLBx6rJF6Zpx/b/n4i3GUOGc5fhazMEYKcM7HNmFJUhVnSC7Eam+ytrmMMGVrd4xDAKFu5Kjwj8+QHXAbiPa7TmaZVIp0bqg+qs3J6s1747WLpepyYZZm6SW3u+yXzf6bmdZlrULtgzMcA7ioabhlYb3+I6jG3cCIx0Ttbk6VWjTzG4AA1Ax4WuPj9+Fg8FQ7FhaZ5R1xxem6+WaClK77/ADRseLJ/juhc/Zi9T78Zg7+yk+2fdjMav6qXlidUxUOfAuOuC2V4vU06hKjry6WPrwCzHDwtEk+mb+Vtx+Z62GCXZSsatGpRaPFEEiYMz7Lj4nHUzY9b+E9R0eb+lxf3FX8lzi3EHrZcaXZGV7kEgwQZFri+k+zFDg2SuRNhcnfyH4+/BivkXpJpqghjEGLW6Hn68RZSw23+PT9eeA6dNKn2Zr6ucJS1Q7pOyetTGmIgcgOf6+OBnEODAJt4m+Hlg9lqV5Nz1/LF+lw7Wb3/ACxtavY5cXp3OZik9KTEgb+WL+X7TERh6o9lu871REwCAehxBmfk8mVKCY8pt0xmlFSdM3rK4pOLAOR48tQ3tbBFuNKrb+X6OAOe7FVac6dSkfVYYFvwuuDEThT6eL3Q5faEo7M6NQ4wCLdMQ5vjihSSf9cIoy+cEAK0Hny98Y9znDa1KmGc6lLAQGm52nCngV02NXVNx1JbDNwxUq0uJMDoVkokE/aFVX5dSPjjzs7orpBMVHVmKnlUVmDWESCGDRixwXgFR+H5pYANXuYBE27wE2+7B7hfCRQpoDlKRZR4arPT1TG9z0t7sdjHD4Emux5TqJL1ZOL72KmW4SBUdCy02IWzGBYabMYBEAEe3FnhPCG0tmGUhCNFJdmYk+d9TkCByEeeCHasiqkslNDTuCtRCfMaQZJ9WDHZjiFIUEo0iWqN9IReNUQJJiLytrDn1OPJWKW6NEG8sNmJ1LhT0SprEox3a8LJgBBzuQu3itiWizd1VqaqhU1WRirX1wI1EuqWbTycyIWTJwzdqMhXdlemmoLJgHxB9DhGgiHCswJAvKiAcJWazJoMaQB7sFgkjqujVBESGQgsLzsSLY0ygtNP3M0Ztytew/dnKCHLnMX70g0yz3cqSp0+k3hhhc6TYWA3i7SnRk1ImPnF9rfRnoMT8MyDjK0wDpU+PYzJ1Eg+VxfffEPaRimTS8/8R/8AWd7YvZdKZ+pv1GKBWbpY/Z5H1dPV92K2YAqqUed/aDiy+WnxU7HmvI+rp6sR2fezDnz9RGOXbTtGROhd4jwKpTGoeNPtDl5MOWB0naDOHbL1ih0tz9oI/EYnGRpwWAfqAsGOsar/ABw5dQ0raHwlqdbfiJKcVroI1PpU2BmAfIm6n1Rh2zOZX9lpWqIGqkag+zhmbSDI38IG84uZHhnzhCoK1VPpLcGeRMiAQNjPvGI+MU1RKOXgQpAKm/hVYNudyB/pjNl6qWSUYQurt14XY1SxaalL6/K9hMp8VQaTpYaVKgA2IYMDPMzqM38sHeyjZtyO4qslOmZLkkKB0IJ0mSRYgm1sGMt8n1LUGqI0ESKKT3h9d4RfNo/HB6v2cr1qYpjuspRU+GmnjgREsBAZt7lsdaGbDp/vyWnw9/yXL+ra74Mk5PbGtyPjvami2WqISHrQFQi2tp5DeB52vhKXIlFZXuz3JN5PIg+WHLIdiclSfx1alapv6QHt0oJA9sYEcQanqYJ9JRnwk/naINptjmvqcc04YLUE7SfBNDirlu+78hnsB2gp1cq2VzBA0CJbbQdt/sm3l4cb1e7WjXpnM0GBANNVqS2tT6MDkwtF4MYR8zw91fXRGocxzH5+zG/D8nPic+OSZ5X5R+t8Z10kITlOD+9vXv3/AFNaz/23FhTvW6P8fyxmI9D+Xvx7jRRhBGdBrVAhuBBeNh0UeQ+JnywSpui1dKgB9OogWtsJ9v3Yr5VVpUmkjcaz05/ElfYh64VMtxlmrNW5l7D+qBAHujGzFxZ6brWp/AdYoEZ7IdyLVKROg+akjSfIiL+rCpRcqJNuQnyMH4gj2YXqPbGvQrs9I6FYgwRINgJ2MG3LBniXa+jXpF2DK+oMVAUrqtq0sv2gLhouJ3wXpSuxEephFKFNefA18EympbmIE+/+JwxU8r3anrhc7MZ5TBYwAOfUWv8AHB+vnwVBmxPwxV/EamvhuuTMtXCurixkKfVAj4rgi+dBluatPswk5/iUUiZghoPn0+P4Y84fx6WN98XKgLfI8Z+olzYg3IOx6/DATNZKkGJVFkbez+E4GV+MeCCdrffij+3ZSZ23/Xvwsv3JeMcWATe4iR1Ex75/HC6mZFasqD0Z1H2HAjinEddUwekdBzPxxPwMxUmZ8JGKx4tWRSfYLP1CxYHjXMh/XNqMpmSxIAFLaf6QAbXxSyfHcs6xUpwYgXqT/a1TztyxDw/U+VzixPhpbf8AVGBa8PqAToa9tsaZ5tEqujjaU+wVr8EoMJRHZYuA6i3OLkn1YJ8Go5eiQ4SqWAIAZxABF9k1bDqeYwsjKZgRpDgHoYE+zF3LZKsSFdnAM3JJ8+p6fDGd5pN7sYopdh/fiwfayxEabAcoIF/bGOc8d7PVTVdgQ+tiygEzBcCL7EF9N7G0c8N+UyxWnAczzIGr4EnlePPliPMUyerXG4kGDa1upN+eHynFR+ZMS+LcKJm9NKmhnUtNQYj0gALzuJnAjtZmYydOR/5iL/8ATOCNOkQPuEbYodqtJyag3HziP/bOCy0sToy5d7YmLa63HMcx6sSOq1LzDcj18jisymmeq8j+eJQJutj05H+OOXyZD1an1HF/1cHG6VChE+IcuU+RPI48DhxDbjnzBxoGKHS1wefI4FotOnYRz1Y1qRpp9GpbUUB9M/1nABJm/IdeuKPCeKUspUFRk9E3kSwO3O8iTGMB03F1+714valdoVC0gDxNp1dAQsyJ85wFRhHSlzz/ALs2YrzSucq+uyLVf5U6URRps7E3tEnz64hrZ3OV173MucllfK1R/JBHsmPftiw3EaeWpAJQpDMtyAlKQ31E7s07Dy3HMZmC71O+quax5E7JPILsvr+OLx4scviq/d7/AKcfj+4WXTjbiRVs01WaNJTlsvPiEnvanm7G/s/0xbGTCgaPCIsOR/L7vViRwtQdDyPP+IxEKhQw1pFjuCPLD2ZJSb5I0N7eEjcbe7p92JKiB7nwt1/Mc/vxs6Bvw/h+WIGkG/sI/XwxKANfmzeXx/LGY37w9ceYrSQXeJmaSpydSzeZ2/E+/C0aIR9I2/0xmMxvxr4DtZpN5tyattiGuBqAgchtjMZi4h5ToVNtNO1pYfEkn44tNnGCKJtJ+7GYzGCL3/M9BmS0fkJ/E+IuQ6zYsD7secJ4g5aJxmMxpRzMiLXFuIPG+5/hihVzLd2BO5vj3GYj7gL7sShi9wRvpl9uMxmNqVI4km3K2dJ7I/yeb/s0x/7mClOgCSL7cvZjMZjk9d3fsv3NEOCIJ41MkE290/q+Nc1LKRJENuN+eMxmMcOPwGsspmC4AaDO5iDb/TG9UeGedjJvv68eYzCnJqaRXcuASom/P24E9sP/AAaf/kf/AFnGYzHoMn/i/kYcvDFLLtIg3BxVPhcqNhjMZjlvsZCxWHh1cxH6OJaHiEG4x5jMM7lFeg5DEcgSMbsg1aeRAMYzGYX2DRbaiDTNvRBIPMc9/PEGSrnGYzDlyS+5NUGhwF2IBjpM7e7FoDUIN7/o+vGYzBFoqUnIJHQkfHFhrg49xmARSIfm69PifzxmMxmIFS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09800"/>
            <a:ext cx="4346316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5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Guess how many atoms make up a human cell…</a:t>
            </a:r>
          </a:p>
          <a:p>
            <a:r>
              <a:rPr lang="en-US" dirty="0" smtClean="0"/>
              <a:t>1,000,000,000,000,000 aka one quadrillion (10</a:t>
            </a:r>
            <a:r>
              <a:rPr lang="en-US" baseline="30000" dirty="0" smtClean="0"/>
              <a:t>15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 it might be very surprising to you that there is almost no diversity in the molecules that make up cells</a:t>
            </a:r>
          </a:p>
          <a:p>
            <a:endParaRPr lang="en-US" dirty="0" smtClean="0"/>
          </a:p>
        </p:txBody>
      </p:sp>
      <p:pic>
        <p:nvPicPr>
          <p:cNvPr id="1026" name="Picture 2" descr="http://zimbillion.com/wp-content/uploads/2009/06/100-trillion-fron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590800"/>
            <a:ext cx="4343400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89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 Diversity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cells are made up of massive molecules called </a:t>
            </a:r>
            <a:r>
              <a:rPr lang="en-US" b="1" dirty="0" smtClean="0"/>
              <a:t>macromolecules</a:t>
            </a:r>
          </a:p>
          <a:p>
            <a:r>
              <a:rPr lang="en-US" dirty="0" smtClean="0"/>
              <a:t>In Biochemistry we care about four major classes of macromolecules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Lipids</a:t>
            </a:r>
          </a:p>
          <a:p>
            <a:pPr lvl="1"/>
            <a:r>
              <a:rPr lang="en-US" dirty="0" smtClean="0"/>
              <a:t>Nucleic Acids</a:t>
            </a:r>
            <a:endParaRPr lang="en-US" dirty="0"/>
          </a:p>
        </p:txBody>
      </p:sp>
      <p:pic>
        <p:nvPicPr>
          <p:cNvPr id="2050" name="Picture 2" descr="http://extremebodyfit.com/wp-content/uploads/2012/12/What-Are-Carbohydrat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3" y="1600200"/>
            <a:ext cx="1752600" cy="113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bodytypenutrition.co.uk/files/1613/6817/5971/protein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063" y="2514600"/>
            <a:ext cx="2627989" cy="168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dgfett.de/meetings/archiv/greifswald/lipid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3" y="3657600"/>
            <a:ext cx="1676400" cy="165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blogs-images.forbes.com/daviddisalvo/files/2011/11/DN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57" y="4934222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255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These macromolecules are long chains of repeating units made up of “</a:t>
            </a:r>
            <a:r>
              <a:rPr lang="en-US" dirty="0" err="1" smtClean="0"/>
              <a:t>mer”s</a:t>
            </a:r>
            <a:endParaRPr lang="en-US" dirty="0" smtClean="0"/>
          </a:p>
          <a:p>
            <a:r>
              <a:rPr lang="en-US" dirty="0" smtClean="0"/>
              <a:t>The term “</a:t>
            </a:r>
            <a:r>
              <a:rPr lang="en-US" dirty="0" err="1" smtClean="0"/>
              <a:t>mer</a:t>
            </a:r>
            <a:r>
              <a:rPr lang="en-US" dirty="0" smtClean="0"/>
              <a:t>” means part in Greek</a:t>
            </a:r>
          </a:p>
          <a:p>
            <a:r>
              <a:rPr lang="en-US" dirty="0" smtClean="0"/>
              <a:t>We just attach a prefix to “</a:t>
            </a:r>
            <a:r>
              <a:rPr lang="en-US" dirty="0" err="1" smtClean="0"/>
              <a:t>mer</a:t>
            </a:r>
            <a:r>
              <a:rPr lang="en-US" dirty="0" smtClean="0"/>
              <a:t>” to denote how many parts we need in that macromolecule</a:t>
            </a:r>
            <a:endParaRPr lang="en-US" dirty="0"/>
          </a:p>
        </p:txBody>
      </p:sp>
      <p:pic>
        <p:nvPicPr>
          <p:cNvPr id="3074" name="Picture 2" descr="http://vanarsdaleelementary.digitalpta.com/files/2012/12/legg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581400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70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 Diversity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monomer</a:t>
            </a:r>
            <a:r>
              <a:rPr lang="en-US" dirty="0" smtClean="0"/>
              <a:t> is a macromolecule that is made up of one unit (part)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dimer</a:t>
            </a:r>
            <a:r>
              <a:rPr lang="en-US" dirty="0" smtClean="0"/>
              <a:t> is a macromolecule that is made up of two units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polymer</a:t>
            </a:r>
            <a:r>
              <a:rPr lang="en-US" dirty="0" smtClean="0"/>
              <a:t> is a macromolecule that is made up of three or more parts</a:t>
            </a:r>
            <a:endParaRPr lang="en-US" dirty="0"/>
          </a:p>
        </p:txBody>
      </p:sp>
      <p:pic>
        <p:nvPicPr>
          <p:cNvPr id="4098" name="Picture 2" descr="http://chemistry.need.org/sites/default/files/imagepicker/9/structure%20of%20monomer%20and%20polym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4348084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00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Polymers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to attach two different things together what would you use?</a:t>
            </a:r>
          </a:p>
          <a:p>
            <a:r>
              <a:rPr lang="en-US" dirty="0" smtClean="0"/>
              <a:t>Rope?</a:t>
            </a:r>
          </a:p>
          <a:p>
            <a:r>
              <a:rPr lang="en-US" dirty="0" smtClean="0"/>
              <a:t>Staples?</a:t>
            </a:r>
          </a:p>
          <a:p>
            <a:r>
              <a:rPr lang="en-US" dirty="0" smtClean="0"/>
              <a:t>Glue?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2.bp.blogspot.com/-AfMxy59Oljw/TcJ9SKEjLiI/AAAAAAAAD0g/OxjAH3wpM4Y/s320/DSC061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1600199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upload.wikimedia.org/wikipedia/commons/1/1c/Three_stapl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937449"/>
            <a:ext cx="2213624" cy="130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lilyrosen.files.wordpress.com/2012/04/flufffinal_researc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201" y="3810000"/>
            <a:ext cx="4146206" cy="263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89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Polymers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order to make polymers cells have to stick many different monomers together</a:t>
            </a:r>
          </a:p>
          <a:p>
            <a:r>
              <a:rPr lang="en-US" dirty="0" smtClean="0"/>
              <a:t>These cells use a dehydration reaction to attach monomers</a:t>
            </a:r>
          </a:p>
          <a:p>
            <a:r>
              <a:rPr lang="en-US" b="1" dirty="0" smtClean="0"/>
              <a:t>Dehydration reactions</a:t>
            </a:r>
            <a:r>
              <a:rPr lang="en-US" b="1" dirty="0"/>
              <a:t> </a:t>
            </a:r>
            <a:r>
              <a:rPr lang="en-US" dirty="0" smtClean="0"/>
              <a:t>are reactions that removes a molecule of water</a:t>
            </a:r>
          </a:p>
          <a:p>
            <a:pPr lvl="1"/>
            <a:r>
              <a:rPr lang="en-US" dirty="0" smtClean="0"/>
              <a:t>This reaction can be called dehydration synthesis</a:t>
            </a:r>
          </a:p>
        </p:txBody>
      </p:sp>
      <p:sp>
        <p:nvSpPr>
          <p:cNvPr id="3" name="AutoShape 2" descr="data:image/jpeg;base64,/9j/4AAQSkZJRgABAQAAAQABAAD/2wCEAAkGBhQQEBQUEhQVFRQWGRcXGRgXFhcXHhQaGRwaHBgXGRoZGyYeGBokHBwdHy8iIygpLCwsHx4xNTwqNSYrLCkBCQoKDQwOGQ4PGTUkHiE1MDY1MjU1NTA1MDU1NTA1Mi81MC01KTUpMikuMjUpLykrNTUpKS81KSwrLCkqNSw0Kf/AABEIALsBDQMBIgACEQEDEQH/xAAbAAEAAwEBAQEAAAAAAAAAAAAABQYHBAMBAv/EAE4QAAIBAwMDAgMDBQgQBQUAAAECAwAEEQUSIQYTMUFRFCJhBzJxFSNCgZEWF1JVobGywSQzNDVTVGJyc5KTo9LT1PBkdJTh4iUmgrPR/8QAGAEBAAMBAAAAAAAAAAAAAAAAAAIDBAH/xAAsEQEAAgEBBAgHAQAAAAAAAAAAAQIRAwQSITEyM0FRcYGxwRMUYXKhsvBC/9oADAMBAAIRAxEAPwDca4ta1MWttPOQWEMckpUcFgiliAfTOK7aguu/71X/AP5W5/8A1PQVez+1W4mjWWPSLx42AZWXaQwPqMDmrH0j1zBqQkWMSRzRHEkMq7JI8+49R9R+vFeP2ZD/AOj2P+gT+aoHWEEXVNi0fDXFvOkuPVUVmQn9agZPsKDRq4Ne1YWlrNcFSwhjeQqDgsFBOAaxv93iahJJNPrL2Kb2EMECPlUU4V5GC/Mzecc/q8CU07rJr3R9XgknW5a2hkC3CqU78bxtsZlIGHBBB/r8kNS0TUxdW0E4BUTRxyhSclQ6hgCfcZrtrHLLp7UPyLFeLqUsTRWqSRQxqBEI44gUVh5dmRQST6nxipXVOrLhLbR9SMjLE5jS6QcIRMuO4R6bWyR+IoNOpVI1rVpZtctLOGRkjhje5udpxvB+WNG+m7BI9Q1Qeh29/rYkvRfy2kPcdLaKJVxtQlQ8uT85JByD7H0wKC79O9Urey3caoU+FmaAkkHeR+kMeBU5WNdJ3dxFYdQSOwW5SWcs8fAEiocunsMjIqx9F6Xfvbx38l5JNLLb7ktiQsO5kHaz65xjJ8kk/rDQqiupepItPgM027buVAFGSzMcKB6frNZNq1zJFbvLcdQbL0KzdiJ0ZFcZIi2R5PsMkU66uZ9Q0CxvJJ2Ri0avGgAWRy+0SEehG3IA45oNa1LV3int41gkkWZmDSKPlgCjIL8cA+BUpWeapJcWV5o1t8VLKHkuBKzEAzADcu8DztzgfhXPm81m+u0iu5LO0tJOwOyBvmlX77M3oAfH0I+poNLpWedM6xd29zeaddzd9ooPiIJ8BWaM/KQ/+UGxg/Q/SoHo3RtT1TTY7mTVJ4Ww/aVAOdrMN0zZy5LZGPQAUGw1D9VdUw6bbGefdtyFVVGWkc/dRR6k4P7DUZ9mHUEt9pkM05Bl+dGYADcUYruwOMkDnHrX6+0PpJ9RtoxDII54JUniZhld6ZwG4PHPsfSghZftOu4VMtxpF1HbDlpA6MyL/CaLaCoHrk8VeNK1SO6hjmhYPHIoZWHqD9PQ+hHoaz+5671G1QjUtKZ4sESS2rCRduPmJQ5IXHuwr51BqiW2k2l7pTlLSCVJHjTIWSFnxKjKeQQx/V81BplKovV+uSS32m2drKyd5viJWQ4Pw8Yzgn2fkfiBUJZxX+o6pqcC30tvbQyR/cwXyynCIT9xeCT7nbQaozYBJ8Dmqy3XsLaZJqMSu8KByAcIX2OUOM+MkZGfSqv038ZL+VdNmvZC1sYTHcgDuBJAX2n34XHJ/SbnxVY6b0x06UupTPI6SRSBYWxthKysCV/zvJoNt0y9E8EUoGBIiPg843KDj+Wumsfn0LUotJW+GpSxyxW6SrAiqIlRUBEZH6TbPJOcn9td3V/2jOtppqrOlo99GJJZypfsIEUtsUAkszNge2PTyA1KlYfB12lhPA8GrvfxvIqTQzI24KxwZI2KjBXzt9akutepX/K0ttdX82nW6JGYTEh/Plhl2aQAng8e3Hoc5DVtRujFDJIqNIyIzBF+85UEhV+p8CvxpV400EcjxtEzqrGN/vRkjJVvqPFUrSby6j0e+eS8iuu2k5t7mFwWKqhKl8DAkB58nzz45g+o+rLmLSNKczyQx3Cx/E3Sr3HjBQEfrY5588fXBDXKVm/QE8jXX9j6qmoWZjJdZm/PxPngquN23/OwOT7CtIoFRHWFo82nXkcalne3nRVHlmaNgoH4k4qXpQZb0v1JqNlZQW35HncxRqm7vRqGI9cYOBUv0l05dy376lqKpHLs7MECMH7Eecksw4Lnnx7t48C90oMk0vS7rRjLbfkwX9v3GeCWPt7lVjntyBgTx7/j5HiWh0m+m0rUfiIIopbiOQQ20KpmNShCq7rjexJ9fH0zgaLSgqcOlSjQFt9h7wsBFs4z3Ph9uzzjO7iuK26WaXpxbOddj/DBSHwNjqNyk+gwwB/VV5qB6v6XOoQiL4ia3XJ39kgdxCCGRs+hoKf9iFrJNBPqFxzLdMiAn1jgURj9pBB99tfjRvyjovdtIrFry3MjvbSRyKu0Oc9uXI+XBPn8fNaNpOlx2sEcEI2xxqEUeeB7n1PqTXXQZPoPTN8un62txEfiLl5mULjEjOh/tfP3dxwM44xVpTRLhtAW1TMVz8GkQBOCriMAqSPHPGfSrfSgxbTNHufhPhINDiguO2YnupjEQCV2tIG2l2Y+QASAT6gV23XS12/TFvbiB/iYXVjESoYhJWJxzg5BzWuUoM81GG5vrvR7k2ssIjkuDMj7SYQVCqW+jYyOK8GgvtHvruS3tGvLS7k7+I2AeGUj5wQfKk/Txj61pVKDPemdDvJ7m81C8iEMk0Pw8MAYMY4xz8x8bi2P2t44qV+zHSpbbSLeGdDHKqyBlOMjLuR4PsQattKCnfZNpEtrpccU8bRyB5iVbGQGdiPB9jX37Rum7i5SCeyYC5tZBKiscLKON0bcgc4HnjyOM5q4UoM6l6+1GSMxpo1wJyNuXde0pI8lyACPpxUr0n0L8Po/wFwQ5kSQSEeAZckhf83PB45GauFRPU2iNeQGJLiW2JIPchOGxyCv4EH+agzn7ENOlkee6uCGMKpYRMPGyH72Pcfc5HnmrT0bo80Oo6rJJGypNLE0bHGHCowJHPoasHTfT0VhbR28AOyMeScliTlmY+pJOak6Cl9PaJMmravK6FY5xaiNzjD7Y2Vsc54Jqo6LpN6NBu9NkspUljSQI+VKzl5S2Ex7A+9bFSgquqaXK2hPAqEzGz7YTjO/tBdvnGc8VV9U6NuhZ6TcQQo91Ywqj28u3EqtGqyJz8u4YOPxJ8gA6lSgzOC4vr2aFItLjsY1cNNNOkTkoPKRrt5J9/5q6uq5r2O6lWbT01KxcKYlVY90DAYZWDAlsnnP4fWtCpQZP0x0ZcR2urSC1+FW7iZYLNX3lSI3G45OAzE+OPXwMVKNbaja6Xpwt4Fm7USJdWrhN0q7FGFY8AqQePXI84wdEpQZJofTMlzqttdRaZ+TI4N7SMWVTPuXaEWNAAB5yceCfpnW6UoFKUoFcGq65Dahe6xBbdtVUkkZto3MQkasxAHk4wMj3Fd9Q2s6NJJNDPBIiSxLLGO4hkRll2FshXU5DRoRz43D1BAfpuq7YMV7vIkhh+6/9snVWiXO3HzKynPgZ5Irs1LVI7dA8rYBZVUBWZnZvCqqgszfQA8AnwDVYu/s97ty1w0w3tc2lx91gMW6Rqybe5tyxTIYg7c45qU1i1+KkRI2KTWskc6lkLIxKOhU4YZBR3GMgg4PI4ID1zZhHfvDbHEJn+STKIXaP5htyGDqylMbgQcgVPVnd59kvdW4LTjuTxMpYIwVZHnlndwok5TMm0IxOMDk1ogoFKUoFKUoFKUoFKUoFKUoFKUoFKUoFKUoI2TqS2V5EaeIPErM6l1yioAzlhnjaCCfYEZ811QahHI7ojqzx7d6gglN43LuHpkcj6VVZelrn4S7s1MHalW82SFpA+65LOoZQmFCtIwLBmyAvAJNdmgdPNZT3szuXjl7LLzJK47UW185BZjnwBk44+lBMy63AswgaaMTNjEZYbjkMRx55CsR77T7V9tdZhlZVjljdmjEqhWBLRk4EgA8qTxnxVZn6akneQxPE1tc3FteGTL717QiIRFC7WVuzH8xYYDPwcDP46O6HlspoXeQOEso7Zhvkf8AOK+4lNw+WPHgcfhQXWlKUClKUClKUClKUCvhOK+1DyH4w7R/c6kbj/hypztX3iyPmP6XI8ZyEb031JEtsgPdb7/KwTuDl2wQ6xlWGPUEiu2LW7VXd1jkDvjews7gM+0YG4iHLYHAzUho9gYIVjYhiN3I9csW9fxrtoIj91EPtP8A+luf+VXpB1DE7BQJsk4Gbe4UfrZowB+JNSdKCp6x1u0Ek5EQaG2kt4piWIctcbMGNcbSFEqE7iM/N4wC1sqMuum7eWYSvGC+UJ5baxTPbLoDscqTlSwJXjGMCvTUXkjZZEyyDiSMDJK8/OgAyXU44B5XcAC22g76V+IJ1dQyEMrAEEHIIPgg+1frNB9pSlApSlApSlApSlApSlApSvG7u1iQu5wBj0JJJOAAByzEkAAckkAUEZ1JqAgNszSCNO+AzFwi4McvDEkDGQOD64r8XfUlhLG8b3VsUdWVh8RGMqwwRw+fBr8PpMs0sM74VlkDBCc9qPZIpAIyDIxYFsccAZIXLT2KCGh6psUVVF3b4UADNxGxwOOSzkk/UnNfv911l/jdt/t4v+KpbFMUEbL1Lbi3muFlSSOFWdzEyyYCqWI+UnnA8V4aJ1A00rwywmGVUjl271kBjl3BTuUAbgyOpH0yCQc1KXdoksbxyKGR1Ksp5DKwwQfoRXDpHT0dszOrSSSMEQvK5kbYgOxAT+iMk+5LMTknNBKUqOsb1g7QzY3jJRsY7qDHzD03DOGA+hwAwqRoFKUoFZ7pFjei+tWk7nZE+qEjbINqtI3ZMjFyrKRjZ8owPGa0KqzcSudQmiiO13htiW4/Nxh5w7Lny5+6POCQTwMEJK6naeQwxkqi/wBtkU8jxiJSPuuRyWHKjHgsrCRggVFCoAqqAAAMAAeABX5tbVYkCIMKP1+eSSTySSSSTySSTya9aBSlKBSlKBSlKCHm/sN2kH9odtzj/BMxAMg/yCeW9jlvGcVXrvpW6up7l4B8r6eYB/a/zkndZu187ArwQd3j61a9Y1WSORIoYRM7q7kNIIwFQop5KnJy44x71V5dRu4Li2hFuApkZo4xc5wBDNlGYJxF+ku4HBXaP0dsJvETj2lprsupasW4YnvtWPxMwv4pUD+VL7/Eo/8A1S/8qlrr83xEcNxbiLuhyjLMJOUAJBGxccHzzXPiR/RKXyeriZjE448LVnl9IlPUpSrGQpSlApSlAqA6znmSCI2+7f8AE2owCwypmQOGKgkIVyGODxmvSbq2NXdFjuJCjFGMcEjqGGCV3AYyM1zXvVgMTgW94CVYA/DSjBwcHOOKh8Sne1fJ6+M7knRt5L2Lh7olWW5u/vscIiyttCswGYwvg4Ax7V3WMZuGSeQFVXJhQjBXIK9x/wDLKkgD0DHyScVyw6jE6Ql4bt4FjiZdtvK4nfAPcJAIdB8pXnk5JzhTVs0rVkuULx7gAzIQ6lGVlOCrKeQa7F6zOIlC+zaunXetWYh20pSpKClKUClKUHJqVgJk25KsCGVh5Rh4YfzH3BI8E156dfly0cgCzR7dwHghs7XX/Jba3nkEMPTJ7647+w7mGQ7JUzsfGcZxlWGRuQ4GR9ARggEBRegLG9Se0Nz3NgsGU7lkXbJ3Yztk3OwaXbk5wvGeK0aoHpXVWuDcs2QUmCbM7u2Vhg3oDgBgJC/I4Oc+tT1B+WlA8kDGPXxnxVev9HM9zPtcxOEt2ikXaSjoZs5Un5lwwDA4DBiMjyIPrHpO5uZrp4s7XXTwFzEBKYbh3kDFvmXapDDBGfHPivez6bmW8RuyFKXVzcPdbkzNDKH2QcHukjfGpVgFAgGCflFBYdE1wys0MyiO6jALxg5DKchZYifvRNg4PkEFTginUmum1SLau6SaaOCME4UNJn5nI52gKTwCTwOM5Hj1N018Tslifs3cOTDMBnGfMbj9OJvBU/iOaj+nuoItVieC5i7V1CVE9uxIaJ1IKyRsCDtzhldTkcc+CQ4ZPtLKOI3h+dTexybd7juWoiYbAiFtjCUElgNvPnybZoGpm6tLecqFM0UUpUHIUuitgH1xnFcVjoNpIkbxxgqonVSS+T3iBMWJOWZivLNknzmpWxskgiSKNdqRqqKvJ2qoAUc88AAc0HvSlKCm6h9oBiu3t+1krdWlsD+cwVuEjZnLBNgZd/Ck84q4ioe80a17wMkY7k00cw+/80sCDY3BwNqoPocetQ2p9UPeTyWOnE70IW4usApbD1VP8JP6AeFPJ8EAP1r2rv8AlKKG0EclwIZVcM3y2yyNGVlkA5YfJwgIJyOQDmuqHTYIJreM3CG57hnfuOvduWMU0e7bkHHJwANqqhUAAceOjdNw2F5DHADgwXLMzEs8jF7fLO55Y+n0FeWqdJzSTThe12rie1uDIWYPD8P2soqbSHz2Rg7lx3H44+aFectGt0dPw95WeLVIWKqssZL79oDqS3bO2TaAedrcNjweDiorWP74WP4XP9BaiNE6KmgureZpAyxtqBZdxIX4mYSR9sbB6feyfPjNS+sf3wsfwuf6C1zU5eceqex9ZP23/WyfpSlWMhSlKBQ0oaCA6V+9ef8Am5f6MdS2pJmGQAZJRwAB5ODwKr+lIWh1ELksZ7gADySY0xj65qq22hX4gUSLIwFnpqOqBkZkjkc3UHMh3zGM4JBXdkDj1r0+i17Z10+XpCywtJp8ccpDNamNO8m35rVtvzTKoGWjJ5dfKnLDOWFdvRsgZLllIKm6nIIOQQWGCCPIr70havGk+UaOFp3aCN8gxxbUBG0klAZBI4X0DDhfuio6ZrJ0dpWZR+TTcywnYh/sJg2FckZzC3CnP3TjGc4pPSg0uo1PL3WjVet1gllHbLRW7wRzuGAKNPt2bUx+cA3oWORw3G4givOx6/jluo7ZVHceW8iYCRSY/hWYbmUcgPjI8frrqv8AQLSaRZXORO0RKq/5u5aMboWdRxIQFBHoQq5yFGOiDpSBJY5AG3RPcSL85wGuSWlyPUEk49qsZExSlKDh13VBa2s9wV3CGOSXaDjdsUtjPpnFcOgdVx3s1xHFgrB2vnV1dX7ib+Nvjb4PNSep6elxDJDJkpKjRtg4JVwQcH04NRsS2tobq77gUNt7zs5IUwrsA58EDjA8n60E0zYGTwKq0GptqjYt2eOyVsNOp2NdFTykDA7lizw0owTjCerDgWCTXTvcyw6aPuIC0b3/ALvJ+ktsRkBOC+dxwNtWTX9JaWxmt7ciJmiaOMjKCMlcLjbyoHjjxQNGs1hM5Ux9uSVSgQjCgQwxbcAAA5jPA9MfgJRWB8HNZxd9JzyndDbC0Qz6cwiVoPzfw7sZpwqEx52siAckiIZGMCrX0dpcltbuk33jcXUmfl+ZZJpHRjs4BKkHHGM44oJ2lKUCqf150jJPsu7ErHfwcxv47yfpQOc4Kn03ZAPsCSLhXlJdIudzKMDccsBhfG458D60GKaT9oGuRwqselbkG7B7c5zliT+n75Fdn74+v/xT/up/+OtW0WwMECxtgkbuR45Yn1/Gu3FBjn74+v8A8U/7qf8A46fvj6//ABT/ALqf/jrY8UxQYq+qazq08FvNAdOUsx76rKjbQrb0Qsx+Yrnxg8ecZrWen+n4bC3SC3QJGv7WPqzH9Jj6n+rFfu9sS80DggCJnJ887kZRjj3Nd9BB6ssqXUU0cDTKsUsZCvGpBdoiD+cYZGEPivv5auP8Rm/2tt/zam6VDc45iWqNojditqROPHvz2THehPy1cf4jN/tbb/m1y4nnvLaRrZ4kiE24tJC331AGAjk+RVlpXJpnnPo7XaYrnd04iZiY/wBdsY7Z+pSlKsZClKUChpSgqWnak9rJdK1tcvvuJJFaOLcpVgoBzkexru/dZ/4S9/2H/wAqn8V8xVcUtHCJbr7TpXnetp8fGUD+6z/wl7/sP/lX46Ys+5BcCaJgs087duVMbkc+GU+hHpVhxX2kVnOZlC2vTcmlKYzjtzyY1rr3mgTRxwwPd6f3RJboHYtA2xw8G7Yx2/MzKCDwPOd1e/7+N3/E1x/ryf8ATVp2qWbSPblcYjlDtk4+XZIvHucsKkKsZGQ/v43f8TXH+vJ/01P38bv+Jrj/AF5P+mrXqUGQ/v4Xf8TXH+vJ/wBNXr0lok+tO1zfKYrFZnkjsiQd8ufmaY7VLKpyArAZ9gPv6zUfo9m0Ql3Y+aaRxg5+VjkfroO8DHivtKUClKUClKUCs/656Oubue5eE4V7AwLgxjuSdx22NvUkLgg5G38a0ClAFKUoFKUoM6Tp+47h/Mv3998ZrjcuLiGRJBbxBt25sboAFZQF7TeON/f0FolzbyIbgcCwsohxja8fd3xn523Mu4ZbgHNXalApSlApSlApSlApSlApSlApSlAr4a+0oM66B6du7ee0a4U7UsDEeAO2/djbtt+cbe2ATuAAxWi0pQKUpQQHWomNsvZ7mO7D3u1u3mDeO9s2fPu2Z+583nHNVREv/iIO13xB3r7t90T4EPaj7fdGd/8Abe5s7nONuOMVpVKCJ6S7n5PtO9v7vYh7nc3b9/bXdv3c7s5znnOalqUoFKUoFfGbAyeAK+1E9VWk0tpKtvN2JNuRJ21lwByw2txyMjPpnNBwdMdfW+oyulus5VQSJWiZY3wwU7HPk5PjAPn2qy1jfRus3Om9Px3HdE/d2RWtuYlQRSPI64Lqd0gJ+bnHjHrUvrEmsaXB8bLeR3aJtM9v2EjCoSA3adfmJXPrj3OfFBptKz3qTWr2bVLe0srhYYp7UzGQxJIUw/31DDliMLgnA3E+RXNfX+prqUGnx3aMzWZkkmaCP5WErAzLGBy2AqBd23nJzQaXSsu0+71Z7y4034yPMQSX4wwLvCOOIxEMIWJ/SPgA+cjE99n2s3TyXtreSLNJaSoomVBH3FkXcuVHAIx6e/rjJC50qJ6ouLmO1c2SI8/AUSMFVcnl2yRkKMnGazTW+qLzTGhlbV7a93SIslsIoEJVjhihjJYY9zj0Jz4oNhqM0vqCK5luIo9263cRyZGBuI3DB9RipKsk0mzv7jVdWjtLhbWMTo0k3aErs2wBURWO0DAJJ8/doNcpWe6b13PawajHf7JLjT1Vt6DYLhJFzEceFYnAOOBkVyNDrgtPjvjIS+zvGz+HTZtxu7fczv3Y/l4z60Gm0rNuoOtrqZNIewZEN8W3LIoZR8gJDHG7CEk/KRnFetpe6hp+qWlvdXa3kN4JgD2EhaJ4k38BPKngcn38Y5DRKjNJ6hiupLiOPdut5O1JkYG7GePcVTYb7UdVnuWtLpLO2tpXgT8yszTvHjez7/upk44/96/P2RyTNNqhuVVZvisSBM7dwTBK552nGR9DQaPSqn1rrc1ncWEivi3efsTrtU57oxG+4jcu1h6EDkZqBveubhOoEgDD4ENHbONq8zyxPIuGxuznaCM4oL1r2tx2VtJcTbu3GMttGTjIHA9eTXbDKHVWHhgCPwIzWTdZ63Nd2munfm1g7dvEoVeZFKGZi2Nx5IHnFeur3er2NimoNdxFEWJns+woVY22rtEpJdnGRk8euPGCGkXGsolzFblZC8quwIQlAE87m8Kfb3rz0PqGK8Epi3fmZXgfcMfOmN2Pcc+ahdR6glGr2ECPiCeGeR02r8xUAockbhjPoRVQ0Xqr8m6fqk4CmQ6lcRxhzhd7soBY+igZY/QUGuUrHLvrG5tIzcjW7G8Zfme0CwoHX9JInVt+4DOMjn19jren3yzwxypykiK6/wCa4DD+Q0HRSlKBSlKBSlKBSlKBXhfIWikA5JVgB7kg170oMys+ibiXp22t8dq7gKzIr44kjlZlDY45B/lFfnXb/U9VtjZfk97Uy7VnmldCka5Bbt45cnGP+8jTga+0FMOgyJrltKkbfDx2TQ7+MBt/yr5znFesmky/ugW42HsixMW/jG/vbtnnOdvNW6vhOKCo6RpMqa5ezshEUkFuqPxhmXO4DnPFfek9Jli1LVZJEKxzSQGNjjDhYyGI59DxVupQVH7UdGnu7Dt26mQiSN5Ig+wzxKcvEG9M8fsrO+oemZrm2AstEW0Ebxu7P2+9JtP3Iv0sc5JJGQK3KlB+VORWZWb3+n6hqM62UlxbzzKQI2UOCqYDqD95D4PqCBWn0oM3seiLi+g1OW8UQTagqIke7f8ADpEuItxHls4Jx7emcDxbXdWaz+C/Jri5MfZM5kTs4xs72ffHO33/AGVp1KDPJujpbd9DijUyJaM4lceFzGAWOTkAtmpXqjSZZdU0qVELRwtcmRhjCb4gq559TxVupQZvaC90e4uo4rJ7y3uJnuImidVMbyffjkDeBkD5vH7cDu+zLSruGTUJLyPtyT3HcGCCpBXwp9QPu5+lXqlBX+vdBN9p1xAoy7IWj9PzifOmD6fMAP11QY+kr1tGlmeE/lFrwXwj4zvWRQF88DYGIGfatepQZpN0jOvTUtv22e7mQyyKMbmlkkDuDzjIHH/41NfaBpEtxoc0EUbPK0cQCDGSQyEjk+gBq40oKXe6PMdX06YRsYoredHbjCMygKDz61Xl6BuLjTtQhKCOY6hLdQdwArJhlK7hyCrDcOffmtVpQZJLHcTIIounreG4OAZJY7cwx+MsCFy488fz1qtlb9uNEwo2qq4RdijAA+Vf0V9h6CvavmaD7SlKBSlKBSvhOPNfaBSlKBUb1L/cVz/oZf6DVJVG9Tf3Fc/6Gb+g1BT+n+rotO0KweUO7SRxxxxRrueVyOFUf1/1kAyGkfaOJLmO2u7S4s5Zs9nugFZSOSoYcBvp/WRmlQXC21v05dzZ+GhR0kbBIjaWMLG7ewyDzU51vr1vf3Om21nKk8wu4pyYmD9qKPJdmZThcg+9BL6r9o5S4lgtbK5uzAQJmiChUYjO0E/eYD0Fc/UHV1leaN8VJFJNbs8YMWe26uJAoBwwwVbB88/rqu6vb2kmoXjW+oy6Vdo47qyMqxznAIlCM4DAjnOfrjnnh1bqGe86duTcMkhiu44lnjXatwqyx/nFGAPJIyAB/LQX7qL7REs7xbT4eeaZ4RLGsQDFyXZdmM8YCsxY8ACvXpTrtb2aW3kt5rW5iAdopQOUbgMrDgjJH7R59I11B6pXI8aacfT+ySP5jXhdwF+oplU4ZtMKg+xMpANB7N9q6sztDZ3U1pExV7qNQUG37zKPLqvkkelWLpDqdNStEuY0ZFcuArYJ+Rivp+FUnoLrmystJSC5kSGe1DxywNw5dWbIVPL7vPGeTUr9iJzosHGPnn49vzr0E51Z1hHp6xhkkmlmbZFDEu55GHJx7AcZP1qM0T7Ru7eJaXNpPaTSqzRd3aVkCglgGX1ABP8A2M8n2jdSSwXNnbxzRWnf7pN3KiuItgHyoH+Xc2ccn2qnW90p6g0xfyi+oMpn3uQgjjLRHaqbPl3HByAfRaDYdZ1H4a3lm2GTtIz7VxlgoyQM+uBVf137SILXTYb8qzxzdvYild2XUtg84yoDZ/A1a5EDAgjIIwR7g+RWJdPWBnvodIkyY7CS+dgeQ0TgLbn/AHxoNO1PrOOFLJlVpDeyRpGFIziRd285/RUYJx71E3v2lkzTRWdlc3nYYpK8YUIrj7yKT95h7AVUPsud7y8to5QcaTBLEc/4Z5HjX9kK/tFesHVL3ZuZJdWi02OOaRDbJHEJQEONzM/zl2x+iDz+ygl+qvtD+J0Ka5s45wzb4Xx8r2rAfMz4PAHAyP4Q8ekrY9drb6XDPcwzxsdkMcRG6Sd9o27ADzu5PPtVB6bkD9M6uVZ3/PXBy/3yCIyGf/KI5P1zUl1vOkttpFzHcOltC3bmntyGMBkiRQxxnGDwc8jOPJFBbtO+0cmeOK7srmz7zBInlAKO58IWX7jn0BprP2j9m8ltIbSe5niEb7Y8co65Z8n7oX5Rg8ksMVS9VsbR2t4m1q8vGllj7cUUkUx3A5VyBwqgjOTVt0BR+6HUz69m0/lU/wD8FBdbWUuisVKFlBKnGVJGSpxxkeKov77G/vC3sbq4aCSRJRGFwgQ43FvBLYJCjnjnHFX+qF9lCAW9+R6393n68qKDzl+1+N4e/a2d1cwKoeWRFCiHjLIcn5mUctjge9Tmrdf21vYxXh3uk+zsoi5eVnGVRV/he/tVY+z1f/tlv9Hef0pahu+Lex6du5QfhoOJTgkR91NscjY9FYeaC46X9pIa5jt7u0uLN5uITKAVkP8AA3D7r/Q/h6jPL0/cLHrmsu7BUSOzZiTwoETEk+wA5rh6+6gt797C1s5Y552u4ZR2mD9pI8l5CV+7gf11w6tYST3nUccWTI1tahQPLfmmO0fUjj9dBOH7VyV70en3r2Y5+ICAAqPMioTuKeueOKnNa67tra0iuQWmWfaIEiUs87OMqqLxz75xj8eKzTRZrZrFJW1+7h2xjdCZUVoyo5jEeNxwRgYHPGK6VhisItBuczfAwvchmnUBo/iQe08gXIVQ2SD7Y96C6aH9ofeultbm1ns5pFLRCXBEoXlgrL+kBzj/ALMv0v1Kt/E8iIyBJZIcMQcmM4J49DUXN11ZyXttbwbLqWTcd0RRxboBkuzfog8DAOf5M1z7OurLWzgvIrmZIZYru5LI5wxBbI2r5fPj5c8/qoPz1/1MuodO3MyIyASpHhiCcpcRqTxVs6m63SzlSCOGW5upAXWGEAkIDje5PCLnjJrL+5u6QuGwRm5JweCM3KcH61L9V2wTX5DPfT2MdxBH2pY2CK5jyGiZmGAQfm9PP1GQvPTXW63cr28sEtrcou/szAAsmcb0YcOueD7VZqy3peztm1eLt6jd380MUhySkkUauNpVpB4JOCAPUCtSoFfmSMMpVgCpBBBGQQeCCPUV+qUHMNMi7XZ7cfZxt7exdm3+DtxjH0xXhpfT1ta7vh4Iod3ntxqm78SBzUhSgjNU6Ztbpg1xbwysOAZI1Yge2SM4+ldEukwtEIWijMQxiMopUYORhcYGDyK66UHh8DH3e7sTu7dnc2jdsznZu87c848Zr4bCPuGXYvdK7O5tG7bnO3djOM848V0UoMvbTtWjfD2Fjd3CkiO/YxIwGfkd02bty8fd9vXybn0P02dOsIbYsHZAS7DwXdizYz6ZJAqdpQcmpaTDcpsnijlTOdsihxn3wRwfrXlB07bRqipbwqsbb0CxoO238JcD5W+o5qQpQK5o9MiWVphGglcBWkCqGYDGAWxkjgcfQV00oOa102KJnaOONGkO5yqKpkbn5mIHzHk8n3Nclx0taSTd57aBpeD3GiQtkeDkjOR71KUoOWPS4l7m2KMd0kyYRR3CRgl+PmJHBzXlZaDbwxNDFBEkTZLIqKFbcMNlcYOQAOa76UEZpvTFrbOXgtoImOctHGik58jIGcfSuyOxjWRpFRBI4AZwoDOF+6GbyQPTNe9KBXha2EcQYRoiBmLsFULuZvvMceSfU170oOa302KOLtJGixcjYqqFw2dw2gY5yc/jRdOiEXZEadrbt7e0bNv8HbjGPpXTSgjtL6dtrUsbe3hhLfeMcaoT+JA8fSuqKxjWR5FRBJJtDuFAZ9vC7m8tgeM+K96UETP0lZvL3ntbdpc53mJCxPuSRyfrUjcWyyIUdVdGGCrAMGHsQeCK9aUEfpXT1tabvh4Iod3ntxqm78SBzXyfpy2ecTvbwtMpBEhjQuCPB3EZyMcH0qRpQcJ0K3MRh7EXaY7jH212ls7slcYJ3c5969NR0uK5TZPFHKnnbIiuM++GHn611UoOPTNGgtV2W8McSk5IjRUBPudo5NdlKU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438399"/>
            <a:ext cx="3767978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88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Polymers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Dehydration reactions happen when an unlinked monomer has a free hydrogen atom (H) at one end and a different monomer has a hydroxyl group (OH)</a:t>
            </a:r>
          </a:p>
          <a:p>
            <a:r>
              <a:rPr lang="en-US" dirty="0" smtClean="0"/>
              <a:t>During the dehydration reaction, the (H) and the (OH) combine to form water and the monomers attach</a:t>
            </a:r>
            <a:endParaRPr lang="en-US" dirty="0"/>
          </a:p>
        </p:txBody>
      </p:sp>
      <p:sp>
        <p:nvSpPr>
          <p:cNvPr id="4" name="AutoShape 2" descr="data:image/jpeg;base64,/9j/4AAQSkZJRgABAQAAAQABAAD/2wCEAAkGBhQQERITExMTFRUVGBoYGBYWFhgcHxUfHBgYFRscFxweHiYeIBslIBwYIDsgJCgrLS0sHyAxNTAqNSc3LC0BCQoKBQUFDQUFDSkYEhgpKSkpKSkpKSkpKSkpKSkpKSkpKSkpKSkpKSkpKSkpKSkpKSkpKSkpKSkpKSkpKSkpKf/AABEIAMYA/wMBIgACEQEDEQH/xAAcAAEAAgIDAQAAAAAAAAAAAAAABgcEBQIDCAH/xAA8EAACAQMDAwMDAgUCBAUFAAABAgMABBEFEiEGEzEHIkEUUWEycRUjQoGRJKEWM7HBF0OCotMlUmJyc//EABQBAQAAAAAAAAAAAAAAAAAAAAD/xAAUEQEAAAAAAAAAAAAAAAAAAAAA/9oADAMBAAIRAxEAPwC8aUpQKUpQKUpQKUpQRNfVHTzd/RrMzz7+3tSKRhu+fcFIwOcnwMHPitprfVtrZxyyTTKFi29wL7mTcwVcquWGSftVYWWk3r67qlrbXv0sbMlxIREheQMEP8slc4BJXO7H4OarJdAnljKW8N094qTPfh0OVUspRfeAdxClv/uJbjPgB6J/8UNPNvPPHcLKIY+46J+vGQOFbHyyj7AkZIrVa/6y2tqunyAGSK8yxYMMwoCFJZecsGJG3/8AF+cjFVl0501ezQalLNZXJnltSqyFBEpUCIIkcSqN7sEOfttB5Zq2N76Dd2zNzbGUSvDE8VrJhSjEAyo7N5J5wPbg+TQWJd+r9lDqEtjMXiMY5mfaI8hO4R53eOBxyePtnZaV6k6fdNIsVyh7ZUMzZRSXJChWbAJJB4FUdF0PfvfLf3tizxSXm2WFixIDPgnAO4xLnAbO04HlTz3HSuw2s/yGWOLU7YgLGcIiy3LewAcAIynj4ZfuKC95+tLJJxbNdwCYtt7ZkXIbj2n7McgYPJ+K6puu7NYLm47wMVq/bmYKx2vlRgYHu5ZRkZGaqCT03up9TvIzZkJPe983rNgRw9x5cQ4APcbcAcEkEAYXlqit3plzDZ6m8G+SCW4aC5jKuXhMMonjkduc+GUsTwWOeSKD1BZ36TRJMjAxyIsit4yrKGB58cHPNY8HUNvJA9wk8TQoGLSK4KqFzuJI4wMGo/Bby/8AD8aQe+X+HosezB3N9OANueDmqg6A0pJ2T6QT9n6OVdSyzCJ2McoRQMglskeDx5HzkLt0f1CsLyRYoLqN5HBKoMgnA3HAIHIAJx+DWb1H1Pb6dD3rmQRpkKOCSxPwqjknyePgE/FVN6MdPahJHbT/AFEEdkhYhEjiMkuGIKuyoGCk5zucngcfbq9Xll1HVobSG2e4FpD3HjVthbuMgJDH+kZi5Gce77HAXfbzrIquhDKwDKR8gjIIrsqA+il+zab9PIGEtnLJbuGIOCrbgAcnIAYL9vbgcCp9QKUpQKUpQKUpQKUpQKUpQKUpQKUpQKUrqublIkZ5GVEUEszEAKB5LE8Afmg7aVg3GtwRyQxPNGrz57SlhmTAz7fvWdQcBENxbA3EAFsckDJAJ84GTx+TVWdf+pF9ZX00MCWoiggWdjOTmQFtuEIYe4khQuM8E1a1QXqD0xjvdWivZhHJCsOxoXDcurMVYYIBHOCGyOPBzwEL0P1turqfeTp1vbCRVZJpT3ApHJU5BbHJztAzxTVfWK/iuZpEjt2gS6NolqSTNIyZ3Mu3J+UBPIBZAAeTW11f0duTqUt5bXNvGJWP64A5gG0cxhsqXBGAfbgHz8VteivTFbe+vru6iieR7h5LeTcW2q7dzO0jCuCcbvOd2OOSGmsvVrUry4Frb6YkEzRGRRcvIOPAf9Ce3PH5+9c9W9cnWGEw2LtNLcSwCNmzu7RjHs2jLM3cQYA4O4c8Ey236UmXXJL8uGhe07IUn3IwkRsAbf0HaWySTkn4xVe616P6h24DBJB3YLyeZCHI9spiZGO5QAymPlefI5NBt9V9eVUW301q0skhkEsLyBHgMZwQwAbGeW3HAABz84n/AEvqz3toss0CRdzPsEqTKy+AQ6e1gwqm9f8ARGe3ex7EKXkaricFxEXkLFiztkN28FQMHICHwWybn6UsHt7K2ikSON44lVkjJKoQPCliScfck5+5oKy6i9e2t55oobNCltIY5O7OisxDFCI0HOPaeRuxxkD5mmk+p1jdXH0e5o5mRD25lC5LqGMXkjurkAqfngZIOKn130ivO/dKll3ZJpzJFdrchUiVn3YaMjJbGefjPGcVuLX0bvpb7N08Ji74uHuo/ZM5Cj2xkDKjd+3jd5wKCU6N6r2C6bPdwW8scNvKEaFUjU5kYHcoDbcEsT58g/vTpf1ttL6+a0COm5tsErYxNgE+4cFCccDnPzg8VCbf0EujYOokWG6DkMokYxXUYKMhbH6SDuxkHwMgZyMbp/pC/ur2RBb9uGLUjcvNJuQe1/0oG9zZU5H9skeaC+7LSoYDIYoo4zKxdyigb2Plmx5P5NZVKUClKUClKUClKUClKUClKUCtD1H1pb2EtpDMX33T9uPapODwMt+Mso4yefHBrfVVnrJ0+11d6Od8sUQldGnjUkxM3baMjBBBJQ+/wvn4xQTfpvq+G/e7SIOGtZmhkDgDJUkblIJBUkH88cgVvKrLoHR20Iao99Ke0ZY2FzJ/527ILHDMc7mAOT5qzAc0H2op6qaa9xpF7HHu3dsMAoJLbHWQqAOeQpH9/mpXSg863b6h2dBnvYoY7W3nt0jKBu5tHb5lXJ/pj+ADnPHIr0VUL6k10nVbHTpbaGW2uUkcvIAx3xBpBtU8DbtXkjnfwRtOZpQKUpQavqbqKLT7WW5mzsjHgYyxJwFXJAyTWo6Q9R7fUm7arNDLsEixTptZ0PIdOSGXGDkHwRUb63vYddsh9EUuPpLtXaEnb9SI0bekZI5yr8HHODXOyvLvVtStJlsZbK3sy5Mtwu2SXcgUxqh8KSfyPbnKkYoLMpSlAqJdVdeCxvbG2ZE2XO/dK8gQRhR+RjyR5P4+altV56kenz6ne6a5Tfbxs6zqH2sFbDAj7rlcHb7uePuA2vpz1q+qR3LSRxoYZ2i/luXVgOQQSBng+fnzgeKl1QH0w6Xl02XU4GhCW5n7ls4bcGRtwC8ndlFVAc85J8+akfTnWVtqDTrA5LQPskVlKlTyM4PwSGGfwaDd0pSgrn101ie0sIJrd5EZbqPcUZ1yvblO1ypB2EheM/atR0P1zJqevOyNcxWxtNywSnKuQ0Y3Kg9q8knd7icHn3YFo6xo8V3C8E6CSKQYZT8/III5BBwQRyDUL6VksdTvvrLUyo9iDalSoCyIQdhwQTtHuxyDxyB8hYFKUoFafqTq+105Fe7mWIOSF4Zi2MZwqgk4yPj5rcVVvXk1vba1ZXmoc2gtnWIlXkVJ1fduKKCMlWGDg8qDxtBAWRpupxXMYlgkSWNs4dGBBwcHkfY1lVWvo4Q76lPbxdmxlnBtkwRkhSsjKCOFJC8DhSCo8VZVApSlApSlApSlBiatpUd1DJBMu6ORSrDOOD9j8H81GfT3TbyyE1lcLut7c/6W4LgmSMkkI48goMDwAPAGACZjUZ9S2xpN/wD/AMH/AOmKDe3WpRRPGkkiI0pKxqzAGQjkhAfJ/asmvNkdzef/AEE3quypdRSW90z7laOV4nZJSfduUquMkcbhggA1alnB1CWPck0tRg49krZOc/GD44/b4zzQbXqfR7c3thez3Qga3LrGpZVEpkG0rk8/OOPvUqqsNWt7e412VdRZO3b2aPCkjbUBL5kkUHyQRjcPgYOccbHVpr3Vkt7nSL5IYP5gYvEcuQxTOGQnHBGCB9+fgJ1cXCxozuyoigszMQAoAySSeABUN1nWG1nTJ/4Rcp3GOzcdyEDPvHI3ISvgkeDxjyND1t0nfJot8kt1JfTSPHIcJs2ohj3KiAkYG0scYz5xnzmdJ9f6YGtbPTIS5lI7ixxGPtAKAZJjtAZuACRnP38ZCNaN0Yratb6fCXW30kLPNJja088myTJIOeRtUfZUYfmrtrRdW9QtYQrMtu05aRIyFdEI3nYhJbz7iq/+rPgVqbvqnVNv8rRnLZ/rvLYDHP2Y8+KCZ0qKR6nqxAJsbMEgHBvHyPwcQkZH4Jr6NR1bn/R2OPj/AFcn/wAFBKqVEZb/AFkn22mngccG5lP9QLciIeVyB9jg84wcO6uuoC5McOlKnwrvOxH7sNoP+BQTqq/6q9O5Fuf4jpbLBeL+uIgLFcgks4kAAO5sjJJ5IB4PuGw0zX9RjntYb62tQLhpE71vK2FZY5JlBjdc8qjDO48j48VMKDhCxKqWGGwMjOcHHIrnXnzVOoLmzueoAqTS2sxliZlcsbeVkIjcgtlUx7SeBgKAfaFqcdJ9VS2Wh6dKLW4u8rsYQ+5kUOyg48kAAAD8CgsuoH6T9NT6el9BPHjNy0iSgqVlVkXG3ndxjnIHnjODja9M9ZvfSlRYXkEYUky3KCP3Ar7QuSTkNnP4NRHSLaW/1O9ubi+mtxYXKqtskoVe2hDBpV49knPJ8+4fFBatKhvVPU2oRSWrWFmt5BKhZju2EE42YYthVwQfcv8AcVga/wBcX1ppzzT2sUF1LKsNvD3Vk5YABnYHaTnecD7DPyaDaepGrXEVskFoD9RdyCCN+QItwJZyw8YUEg+fnBxUR9M7drpntdqS6VaR9gd5Awupg4dpVDBvaGDELn2gp8+Jv0Jol3a2xW9umuZnbeSf/LyoyinPIBzzwOeAK3lhp8cCCOJFRASQqjAyxLMf3JJP96DujjCgBQABwABgD9hXKlKBSlKBSlKBSlRL1U16ax0u4nt32SqYwrbQ2N0iqeGBHgnyKCW1EPUTrO2skit54nn+sJi7KAkspwrHjn+pQAOSTx4qM6X6kvcarpsEd3FLFPb/AM6OOIYEvbaQ+4ncvxxk4wQRnxKB0S0mrNf3Eiyxxoq2sWP+SSP5hIxycgENnPuPA2ig2dt0harbQ23ZDwwsrxrIWcoQ28EFiTwSeM+OPHFbqlKCF9afw2S8sba9thNLPvETlQQm3BIc7gcE4wMHnPipfbWyRIqRqqIoAVVAAUDgAAcAfioN1Pbw3N1a6nHdRGLTDN9QF95A2ZIG3PvBA9p+Dn4wZlpGqx3cEU8RJjlUMpIwcH7j70GZXRBYxxklI0UnyVUAnwOcfsP8V30oKe6w1rUrXuR6hCJbQ3EUsd1Aue0qXCS7ZVHIUIvyM5/qb4k3XnW1xC9jbacsUlzeEsvc/SI1XcSfcpGfOfsrfOK2XqhKU0m9ZTgrHkH7EMpFdHXXSs9xJaXlm0Yu7QvsWUeyRZF2MGI5yByPjz98gNFqfqxL9PA0VvsnF5HbXUMoJMG7J4wV/Vjhjx5qS6z1g1vqljZbAUuklJb+pWUAr8424DZ8nkeMcwPUvSi7fSbwSP39QuZ0uGCsApKkqEy2BwrOeNvOB4HPD/w0TR7zR7i3inl/nFLk53spkRUU4RcBFJkJOPtyaC56iGn+pttJbXl1IJIYrSYwuWG4k7lQEBcnksBj4/3qX15xt+ktUu/4xaW8ka263MjTROpzIwfuJ2z2yxzsUjBGeM+eQuXqC6imj067WULEs8cyufaCkkMi5bdjA2yZ5rQdMdUXGs6l9RbOY9NtSyEEYN1IUI5HnaNyuM4xxxk8YGoaabjpRI2QxtFDGWDKYyvZkUyHBHnarnJHJOfmrK0bS4rWCKGBQsSKAgH2++fknyT8k5oNfZdFW0Ut7KELG9x31c7lbhgQAfAO45FZ2haLHZW8dvCCI4wQoJJPJLck/kms+lAqt5tC0vWtRvY5rRxcWhRXfcV7wKgKTsbnG3HPOMfsLIqFdK9MT2+rarcyKO1c9oxMGBzgMGBHkEceeOeM0EyhhCKqqAqqAAAMAADAAH2rU9X9NLqNrJbsxQnDJIM5jdeUcYIzg/Ga3NKCDaL0Hdpc/VXeoNdSxIVtgY9kcbMjIXeNWAZsOw+Dj58Y4dL9eTrcrp+qQiG6bd2pEB7VyBk5Q/BwPB8/gnbU8rGvrBZRyBuAOx8DdGSpXchIOGwfNBH7X1N0+S7azW4HeVxHgq2GfJBVWxgkEftyME1wtPUy0l0+41BDK0MDMjjZhiQVA2gnHuDIRkjhucEECpdO6dnNpHpCadNHeC53yXhXbGgRiwkSYAnO3CjH9sk4r5p/p/cR2Gsg3F1BbQNPtgaPAuO2AyOWOAQQoB2qPA5+KC+9H1Nbq3huEDBJo1kUNjIDqGG7BIzg/BNZlRv04uVk0nTyvIFvGv8AdFCN/uDUkoFKUoFaHrjpf+J2M1rv7fc2kPjOCrK4yPkcVvqUFeQeksdtc6ZcWYiiNqWE4IY95XUhmBySXBLYDHADDnChTYdKUClKUHnrS9B1Ca4161tNkcDTyiZnjy7LmYokfGW3Dj8bgRjPNq+kdxv0ez4YFFaMhgAQUdkIx9sg+eamFKBSlKDR9c25k02/QKWZraYKoGST22xgfJzj+9R3RNe1mS1iY2FrvZAQz3RGRj2syhG5PDcN8/FT6lBDYLnXGGTDpafhpp8/+1CP96fU65jPY0vyOO9P8nGf0YwPP/TNTKtXJqMf1USbgGMc2FOQfa8Cnz/+y4+4YEZBoI4b/Xc4+l07HHu70uP+meP2pHf66c5tdOHGeZpefwMA8/7VN6UFe3Wia3dq8F1Lpq20wKS9kTGQI3Ddvcu3djwTx84Pip/DFsVVHhQBz+BiudKBSlKCtfVLXNQNzaafpp2SzI8ryDGcJnA3HIVeDk45O0ZHIMS1n1RuoJr6yv5DGf4eqoEUBluWto5Ml05GWZxwdowvgZNWl1d0UL54Jkme2ubct250AJAcbWUqeCCP8f5z1r6dWxniuZN0syQdhnfB7vAUPICDlxg8/nnOBgK+6K9Y7XT9M0+C478khVw2xMiNBNIiEkkZG0AYXPCn54N0q2QD9686eoXSjaVbaarTxtNbSSCGJUY91GnMysTgcgnBX8jBr0Fpdy0sMUjoY2dEZkOcoWUEqcgHIJxyBQZVKUoFfGUEEHkH4+9faUHCGFUAVVCqPAUAAfsBXOlKBSlKBSlKBSlKBSlKBSlKBSlKBWh/4mCLLIwLoZFWFVQqzKYkf+sjcc9wjGMjaBk+d9WutdCjjBALnIRQS3KhM7ACMHjJ5OSfkmg422vRsGy2CrFSAD7feFUMMZDENG2DzhgfBrV3Wr2rTJNHtedHEBP8wbQ119K2/AxncsoTcOSG2kAk1narZxBXyHZirHG+QcGMRHcyAkAhRyQeRkcjIxI7W2DJ3yizNuyqSv7grd3D429xY+6G3OMLvzxmgzn6ogCK+ZCrHaCsUjeM7i21SVVSCGZsBTwSK6U1+RnROxJHvdRuk2ewGIytvAfJbKSJ7cjODyKwV1OCSbbLB439twsrAh5ikgZjGFVT/IcgsR7hx7AT3HXLYpuCM2I96GTd/MEYZkKE7nfI3NuVWO05b7UGwbXQeEikZtpO0jb4UOACeDuGcEZGVIyMHGxhlDqrDwwBH9xmsDTLeHayIrEKdhMncbxlCoaTO4DkcHHn71sVUAAAYA8AfFB9pSlApSlB1S2yOVLKrFDlSQCVOMZXPg444rtpSgUpSgUpSgUpSgUpSgUpSgUpSgUpSgUpSgUpSgUpSg12q6OLgoS7rtOcKQN3ION2Nyg4wdpGVJBzmtQdKFva3by5jQROcCYvsXsIr7XdcgDZxnOMA8fpEorB1iCR4m7W0uMkKxIWTKlSrkA4BBPODg4ODjFAfSY3Dk5Pc5JBIPiMcEYI/wCWh/cV1np6EgKQ7KM4RpJCozvyMFsYw7ADwBgDhRjv02BlU7ydxOcZyFGAoC/jAB/cmsugxbbTljkkkBbLhQQT7QEzjAHGeTljknABOFAGVXB5QCoJALHCgn9RwWwPucAn9ga50ClKUClKUClKUClKUClKUClKUClKUClKUCtbrvUdvYoj3MgjV3WNSQTlm8DgH7E58CtlUD9aNLln0wmBC8kMsUqqqb2OG2+1cHON2cfYGg3X/HEP8T/hpSUSmPuB9vsYYLEA5yeB5AxnIzkVIqqTQul9Tj1qzvLxluQ0DxmWJAoiAQ4EikIQSWJ8ZySMcYE06a68jvbq8tO3JFLauVIfH8xdxXeuPjgH9mXGaCT1HvUG+ng027ltWVJo496swBwFILkAgjOwNjI84qQ1iatpiXUEsEmdkqMjYODhgVOD9+aCkbn1jacaOy3TJKkqi8UIUjKsQhLk+0jbuP2B5GMDF81W13Z6ZavZaDLbvMJF7iEqpwQZMPIVC8nEg3KOB54Oasmg1PVmrtaWN1cIAWihd1BGRuCkrkZHGcfPiq56d6h1Szt7O9vJkurW6MYddqK1sJTiN9wCgjlcg+M4/NWX1E8QtLk3AJgEMhlAzkpsO8DGDnbnxVR9M2VjI2lCXUrmS3Ll7C0mRU2ujFcTuvDkP7V+OCq5BIoLtpSlAqKeqol/hF6YHaORUDhlYqQEdXfBHPKBh+c4+aldcJYg6lWAKsCCDyCDwQfxQedNR6luJodFu5LW5WGxkhV7qR+ZidhfaDj2EJ+s/sTnz6NBzyKh0Orw22owaOkESwm1MyZOcsJGGxVPnAV28k/tipiBig+0pSgUrXarqmyO47WySeKJnWHeoJO0lQfsCQBk8VRGlRC30qPWWvpDeG57wiabCyESNE8ZQZJZ0Vjux4wOADQeiKV02dz3I0k2su9VbawwVyAcMPuK7qBSlQLVvUFsJtjkgU3yW8czdt47gLdCCVRhiyHaJGBYDhDg0E9pUIuuv5ZO5FaW6yTLCJAS+VX/AFMlq+5Rhm2dsttB3HwOak2m6ws1uJh7sBt6qGyHTKum1gGDBgy4IByKDY0qupvUW63WcIhs0uboK6RGdnBjaJpASyINpyhTkFcspBYBsZ3TnqH9ddpFGqiMwxu6MMSIZIUuFbdv2lCH2bAC2VY8AchN6UpQKUpQKUpQKhfU/Rcr39rqNk0aTxkJOHZlWeE8EHCt7h8ZH2PlRU0qAes2t3dpaW72bMjm5RWKgEEFXwGyMBS20c4+1BPs19qnOluqmn6jYyxz28rWZia3k4zIhEm2PnDKVDMGOM5b9zL+m+sb+6uRHLpMltDuYNNJMPbhWKkIVBYEgDKkjnzQduu9EtPq1hqMbRj6dXSUPuyylX2bAOMgu/nHkecYqX1Ten6TJrdzfXdxfzW0dncmOFInVRF2j/zGzxkqzDcRnJPJA21K+o+tNQt7vtW2lvdQsiFJlk2qSc5y20qB4GDjxnOCKCRdWwJJZXMTypEJonhDyEBVMilBnJHyfFV10h6XXdrPpMrtAVtPqBJsckkSGUqV9o3D3Dzz/iufqultJqVmmoyOlktvLJgEgPIDjAKjcWwV4HPj7nMx0O8STSlOklXCxslv3u5jKEoA273YBBH+PiglFdMN4js6K6M0ZAdQwJQkBgGA5BIIPPxUf6XudUZyL6G0RAn6oXcsz5X4PAXG4/4qurizvIuodSksJY2lRIZGtnIH1KMiblBPgqduG4xu8jOCFu6VrcF0HMEqSCNzG5U52svkGs6qW9O9Vue91CbeErdM6TJa3D8LIxlMoyAAfcQB+ncAmSPInnTd7q00iG7gtLeHBLKjs8hOCFXztHOCTk8DHzkBg9UaRENa0y8NzaxSIrxtHLJh5lcOiCJM4J3SOPjz84xU7qlrfT7Aarqba0w7yTLLbGeRlQw5ZoxFgjfjhSpBHAAz7qmWpavrP1cq21payWuFaKWSQrkFVyDhic7i39IGBQTYnFYepamIreWdVaUIjOFiG4vtBO1APJJ4qvvU+znu/wCFWVxLHBFcuRctHyC6IJAsZbnaSGAJHkqSOMVKOjtJs9ODWNtPuYFpu08od0ViFOF8hAcDx5POSaCm+/qHfFxF7dV1TaypHgi3thtILhs7SxSPGc4RGzgnFXHZenFgkwuTawm44Zn2nbvHuLqhJVTuOcgfb7Vt49At1uXuhCguHUI0oHuYDGAT/YDPnAA+BWwoFKUoFVpbaBbWi3t5qcTgC6uljLNJIO1cS8NHGpYIX3bcqASPPnmy61nUelJdW7QO5j3lCrA4KsjrIhXkchlBx+KCLxatoh+qf/TjervO7Rkbu520lUsR+vJiDRjkMy5GWrM0zqXTrC3ZFaK3tomQRtuysolTvK6YyTk9wc8+wnxWv/gFreyT2Xcu0e2vGuw+FUdyRe7/ACmwVKxmdW24ByVyCDzm6l6ZW88eDPdK/GZklCuSGuGY527RuNxMCoAXDYAAFBn215YWkjRRrFGSVmYxoNoaRkhTcyjAkfeoA8kEnxXSnUVrA7COJO3DHGqNEmW3GeW17KIFyAHj2+cefAGaxta6etR9Q7XLxxyNEJETtHZMvaSGRTsLI6hU4ztwMlfOeE3Q2nGKSLuEbQ3uNwWaLuSJcZy7HzJEJPdkZ3+cmglWkaml1BDPHnZKiuu4YOGAYZH35rLrXaBJG0CGK4+pQ5xKGjYNj2nBjAQYIxhQAPtWxoFKUoFYupapFbRmSeRIowQC7kAAsQoyTwOSKyqgXrkgOiXRIBwYiMjwe9GMj7HBI/uaCY3GrwxvCjyxq85IiUsAZMDJ2ffAI8fcfetB1XeWFzNDpdy7d2bEqIhcEbMuDvX9P6W8n4qodY1K8uYdGnmsexBazwxxuxbe+RFztZduxtgO4qQTgD5zdWmdEW1vez3qBzPOMOXctjJydueQDhRjOAAAAAKDnqPSEM97aXpLrLahwu0jDh1KkPkFiBk4wR5NbylKCs+rei9K+vj+pnmha/bm3WRliuXTwZMDhssuPcMnxyTmykQKAAMADAA+AKh/V3SU11qOlXUezZau5kBOCAwBBH35XGPyPjJEyoOi6sY5QBJGjgeN6hsftkV3IgAAAAA4AHx+1faUCsAaDALr6sRqLgx9oyDIJTIbBGcHkDkjIxjNZ9KDHTT41laYRoJWUKzgDcwHIBPkgVkUpQRL1LvYLWya7ms4rvsMhVX2jaWdUyGKtjBb4B/71IdG1Fbm3gnQFUljSRQQAQHUMAQMjOD8VpuvdGTUbSWw+ojilnCsobBJEciOSEyCRkAZHjP9q522oW+lW1hazzDJEVtG20/zXVAngZ25x8nAyBmgz+oum4NQgaC5TfGSDjJBBHgqQcgisDpfoCz00u9tFtkcENIzMzkEg43MTgZAOB5wKkVKCvbXri4tNYksdQMYiuDus5VUgckKIicck/JJ4b8MMTPUdft7Z4kmniiaU4jV3Clzx4z+4H7kD5rnqOkQ3GzvRJJ22DpvUHYw8MufB/NVH1SLS212+uNUVmja1H0gcbkfEapIqjxv3bsL495JwSDQWpD1PbPcJbrMjSvEJ0UHIeMkgMjfpYcE8Hxz4r7o3U1teNMtvMkhgfZIF/pP/cHBww4ODg8GqCsbK8i/gBtWS2uZ4p1jkk5UoZXkRWJVgfa4wME+5fBNWJ6JIY11SGSRXmjvpRIRgZOAu/aP0qzK+OMcEDxQWZUQ6+6Qkv8AsNEIHaLuAJcFwimRQolXYCTImOAeOc8EA1L6UGh6d6Za0luZDcSzd9w+JCvB2Ih4VQPCKB+B8+aj59OpzcNILx0iEyssAJZHi731bK4bO2XukgOv9CgfJxt+qtVmgubIQRGZ5BKvaMojU8xEu5IPCLuPCs32HJqO6brU1vpaWKic3n006QyKpZXkiWThGPORt+RjwPJAoPrelBkmuJpGtWMhLRkwMzBxNJNHJIS/uPvMbDHKKuCuKxtI9JZJJ5bm/wDpe73Y5Img3sAFleRldXVUb2sIwSpwoHyK2vRPaW6CWMd0losDCYTJMq94SR9sDvDd3Nnd3beMbM+BieUHXBbrGoVFVVHhVAAGTk4A4812UpQKUpQK6rm2SVSkiq6MMFWAIYfYg8Gu2lBjy6fE6CNo42jG3CFVKjaQVwpGBtIBH2wKyKUoFfGGQecfkfH+a+0oPMsfVdxHp+p6cTezzJOW78ZYrEsbDeztksqnYxx45znzXoPpDUvqbC0mzkyQxsfcW5KDcCx5JByDnnNdlx03bvHcxdpFW6DCbYApk3LtJYjktg+a4dLdPLp9rFao7yLGCAz7c4LFscADAzig21KUoFKUoFKUoKQ0bTrS/wBT1CbU7gpcJeLBbRd4xugVyIxGVYEhuBlQPBbOWzURja4giXKM1np+qkm5dtzL70BQR7hkcbzjyz/GTXouXpu2e4Fy1vC06gASlFLDHjB+4+/mvsHTtsizItvCFnYtKuxcSFuCXGMHP5oIf0l6nS3epz2E1oISiF1PcDHHtK7gBt9yuDkHj8/Fg1TNp0xdHqT6y2trmCDewneZlCvlTvKAHLRsChA5w32xhbmoFY1/psVwuyaKOVc52yIrDPjOGBFZNKDjsHHA48fj9q12m9N29tNcTwxBJLkq0xUnDld2DtztB9zEkAZJJOTWzpQKUpQfMVoL7pLuXsd4tzPGyIE7a9soV372GGQkb8AEqQSAOeKkFKBSlKBSlKBSlKBSlKBSlKBSlKBSlKBSlKBSlKBSlKBSlKBSlKBSlKBSlKBSlKBSlKBSlKBSlK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4033837" cy="3132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191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Polymers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Cells don’t only make macromolecules</a:t>
            </a:r>
          </a:p>
          <a:p>
            <a:r>
              <a:rPr lang="en-US" dirty="0" smtClean="0"/>
              <a:t>Cells can also break down macromolecules to make them available for cell functions</a:t>
            </a:r>
          </a:p>
          <a:p>
            <a:r>
              <a:rPr lang="en-US" dirty="0" smtClean="0"/>
              <a:t>The digestion process of a macromolecule is called </a:t>
            </a:r>
            <a:r>
              <a:rPr lang="en-US" b="1" dirty="0" smtClean="0"/>
              <a:t>hydrolysis </a:t>
            </a:r>
            <a:endParaRPr lang="en-US" b="1" dirty="0"/>
          </a:p>
        </p:txBody>
      </p:sp>
      <p:sp>
        <p:nvSpPr>
          <p:cNvPr id="3" name="AutoShape 2" descr="data:image/jpeg;base64,/9j/4AAQSkZJRgABAQAAAQABAAD/2wCEAAkGBhQPEBIQEhAQEBAQFhEUEBcSFBYUEBIRFBEVFRcUFRgXGyYfGBojGRUSIC8gJScrLC0sFR4xNTAtNiYrLSkBCQoKDgwOGg8PGjIkHyQsLCwsLCwvLCwsLCwsLCw0LCwsLCksLCwsLCwsLCwsKSksLCwsLCwsLCksKSksKSwsKf/AABEIAK0BJAMBIgACEQEDEQH/xAAbAAEAAgMBAQAAAAAAAAAAAAAABQYBAwQCB//EAEcQAAIBAwIDBAYHBgEKBwAAAAECAwAEERIhBRMxBiJBURQWMmGT0xUjUlRxkdEkM0KBlKFiBzRDU3SSsbTB8DVEY3JzgsT/xAAZAQEAAwEBAAAAAAAAAAAAAAAAAQMEAgX/xAAkEQACAQQBBAMBAQAAAAAAAAAAAQIDERNRFBIhMVIiQWEEI//aAAwDAQACEQMRAD8A+03d6sWjVnMjrGgAyzO2dgPcAzHyCk+Fc0XHY2RXw4V5Wh3XowleJS2Ois6YU+OpfOvHGLdjLayqpYQzMXA3IWSCSIOB44Z1z5KWPhVeHZR0thEQpmlWzhYpl1Ahn5sk7M2CSS0h38kA3NAWni3FY7SCS4lJEUKl5CoLEKOpwNzjrWhe0EZnjtsOJZYjOoK4HKBVSSegIZlGOveFau13CHvLC5tYygknjeNS5IQFtsnAJ2/CoS67JqtwLiYRLaCxmtrkGR2b6xkZmGV9kBCM5B3zjagLhzB55/CuTg/GEu4EuI9XLkzp1DS2zFTkeG4NU7hPZSdrS0dxDLKrxG4jmBSOe1jgeCFX7rHUqss2llI152G2HC/8nkiLaq5gHo1tdQ60LFklknWWGVAVGeXpyMkYLbedAXLiXFUt0DvqKtJDF3Rkh5pViXO/TW6j3Zrr5g8xVDsuws6R4+oRscKVkR25btY3IlecnRnW6qFG2emTSDsss83EOSYzbScxoQuY9F7NDyLjDhcrhV6gHDTPttigLs96BIkel25gchlUmNdGNmYbKTnYeOD5VvVs9N6o0PYq40xh3ibQnEY9iIpAl0iBF1QxKpIKsSwVfa2BI3n+yXB5LSBo5XVyXZkwIwyoVUBXMcaK7ZB7wUdR1xkgTdKUoBSlKAUpSgFKUoBSlKAUpSgFKUoBSlKAUpSgFKUoBSlKAUpSgFKUoBSlKAVjFZpQClKUApSlAKxWaw3SgPHPX7Q/MV6VwehB/CqPfX7LcXCq+yWaSAGTQEctOC4GDvhU/wCzUvwC7kMELIonLxQs5MgU6imSehzkk/lVkoJIpjUbdjvue0cEcjRszl49OsJFK4UsoYAlEIzgg9fGtfrVB5zf01x8uqnxeaXXdlSIJ2uLUJlgyluRBhCSMEN7J8cGtEfaFjOHOVjkjg0Rv3TGXuDG0sgO/Xby2X7WawyqyTaSN0acWk2y6etUHnN/TXHy6etUHnN/TXHy6qUPaF2JzHGFQxhwHJch55YQyDGCCUVhnqHFeT2kchNKQ/WiNlLSEKNcE0hQ4HtKYsEf4x08eORPR1hhst/rVB5zf01x8unrVb7ZaVclRloJ1XLMFGSY8Dcjr51T/Wc6QSkQZ9BT6wcvD2xmQMzYAJIK56bE+GK2txB5oZmKxgJKsahH1MWS4UHUcYH8PTPjRf0S7XQdGNuzLxxDiSW6hpCQGYKulGdixBOAEBPQE9PCuL1pg85v6a4+XXFxy4kY24eEIvO68wN/oJvACqa3HJRDIhl3EgdJdsC3a55fL1dNQYMnnp361bUquMrJHEKakrtl/wDWqDzm/prj5dPWqDzm/prj5dVK47SMCulIyHfl95yCh9KWDD7dSG1Af4T+NIe0jMP3a61Mauuo5OueSFmTbopj1HPhnpjerkT0WYYbLb61Qec39NcfLp61Qec39NcfLqn2vaORlVykGk+iFgkjMwW5fQMZUeycnfr02616tO0bymEKkIExGNUo1L9WXdSqgnWunGDjc+GDR/0TX0MMNl74fxKO4UtGSQrFW1KyEMADghwD0YeHjXCvay3O4aVhkjKwTspwSDgiPB3B6Vw8BuJFNyEhDrz+vMC/6CHwIqqxcRaGO1fUdCi4a4jXDFoueqFgMZJQvq26hSKtlVaimvsqjTTk0/ovPrTB5zf01x8unrTB5zf01x8uqdb8akTnBiryB7khWYaU5UUT8hdI9rvsM9e6x3xQdqWHeaNApaVR3zqQx3EURMm2AAJdRx00H8RVnnosVKGy4+tUHnN/TXHy6etMHnN/TXHy6qEvaNwxXRCNLBSWkI1A3XIDoMezuD/Jh769esjZK6Iw6KS+ZAFOl50YrnBIUwgkYJ7/AIY3cieicMNlytO0EMriNWfWwJUPFLGDp64LoB/KpBnA6kD8apljdSNLaSCNHdxMcI/cCmMEd4jfbT4dc1Jdob+dLeV1gxIiO0QDCQswU7aQMnA3x44xWqjLIrszVljdkT/OX7Q/MU5y/aH5ivnfH+IPEoa3uXkjaMMz61bSfSYEjcNjYyK84K9DpyANNStncMbu5jYkKkdsyJqDAFzcaj0HUJH+XvNaMaM2RlzpWBWaqLxSlKAUpSgFKUoBSlKAUpSgFCKUoDlHDk99bIbUJkjO+P7Z/U1upXTk2cqKRA3HZ5zNNKkyKJijENEXwViWPYiRdsKD08TWDwCb7xF8BvnVP0ql0oN3aLVUkuyZA/QM33iL4DfOrH0BN94h+A3X41T2azXOCnonLPZAfQE33iL4DfOrxN2blcaWuI9OUJ0wkMQrq2ATKcezjoasVKlUYL6DqTf2RXErcXQ0xyqr28oLZUuA3KPdI1L/AAyg9fKub6Bm+8RfAb51buCfv7//AGhP+Tt6mK6lTjJ3aIU5R7JkB9AzfeIvgN86n0DN94i+A3zqn6Vxgp6Jyz2QP0DN94i+A3zqx9AzfeIvgN86p+lMFPQyz2R3B+GG3VwziRpHMhIXQB3EXAGpvBB4+NRlp2XliQItxHpUtjVAxbBctuRMAevlVkpXbhFqzRyptO6ZAfQE33iL4DfOp9AzfeIvgN86p+lc4aejrLPZADgMw/8AMQ/Ab51PoCb/AF8XwG+dU/Sow09DLPZCWnAnWZJXmR+WHwFiKZLgDJJkb/hUtNbh8ZztuPyxW2lWxSh2icSfV5OP6LTyIySfDqfH8afRae//AL/lXZSu+p7OOiOhSlK5OhSlKAUpSgFKUoBSlKAUpSgFKUoBSlKAVpunIRiDggGt1arlCyMB1IOPxqV5IfgqkPa1zyhhdck8kDDvYUI0o1A6MEnldP8AEK6zx2R5XihKO0aI7FmAQmQtoUFVP2Gy3hkbHfA9l/q1Qajy3eVAzkgyNrzq81Jd9v8AEa02XZNlXU4VJiGDmB2RHVnZ8EeQZmI8V1HBGTV/x/DN8v0m+A8S9JtopwGAlXVhsahudjjbbpUhUSvZqBkVZLeJig0L3R3UBOlQfAAVluBaADbyywMvsjW0kJ9zRuSMf+3SffVD8mleDxwT9/f/AO0J/wAnb1MVXuyV2ZXvWZdDi50uvUB0toFbB8RkHB8QRVhqCRSlKAUpSgFKUoBSlKAUpSgFKUoBSlKAUpSgFKUoBSlKAUpSgFKUoBSlKAUpSgFKUoBSlKAUpSgFarl2VGKrrYAlVzjUwGy58MnbNbaUB82/ydf5RhxG9uoY7WaPU3OkZ2XEQWKKHRgdWLo3ltX0mqr2Q7ILY3XEpwuPS7gOh/8AT5asR8R5fyq1UApSlAKUpQClKUApSlAKUpQClKUApSlAKUpQClKUApSlAKUpQClKUBxcR4qkAy5CqACSTgDJwB+dao+OIzmMbuoUsue8A3skjyO/5Vw9qrdpEaNcamEeMtp9mYMdx02U1xW1mVnncsdEqQKh1lnDIZc+1nH7xcdenSrlBNFEptMmOP38kKx8rl65JAmZAzKBy5HJwpBJ7mOvjUIO0k/LaX0iw5aEhm5cmhSraSCedsQ22POujjPDWja2JuLiX64jS5Qr/m0+/dQH+9ViTsvKUmUaNMzSSlCTvcGdyr5xsOUyZ29qJf5+dWqOMrJ2PQpQUldos/0nefbtPhS/NrP0nefbtPhS/NqDuOFXDHOtgdbF8SuBJGbtJEwB7BWIOm2M6sbjevY4TOGwHYKjR8omVyVRbl2cMD7eqFlTvZ9n8DVGWfsXYoepMfSd59u0+FL82n0nefbtPhS/NqBt+DXChDrkDqIMkzyONYEiynBOCCDFsdjp8DvW6y4VMDCZGk7uoyjnOV16IwCMAalLIxw32jtuRTNU9gqUPUt3A755oi0mjWryodAIU6JCoIBJI2HnXm47QRR4EjKhP2mA/mc9B76jeCcMZ0kYXNzGDNcd1DGEGJWG2pCf7+Ncb2jq9zpEciXKrjUwXSyw8spIMbptqGPMjHQn1aS6ldnm1W4vsTz9oYgHJdQIiBISwwjHGA3kdxt7xXbbXQkzgdMf8KocnZ5xbzxByxdoOWWl2dYordCZB5nksf5j+V04W2dZ8yPf/DXcopIrhNt2PfEOKJANUhCqBksThRk43P41pTjkbOYwcuoUlc94KxwDjy/Q1w9rbZpoXiTGuRMLqbSPaB6+HTrXHBZstxK+o6JEgQEyFnDLJITjOcbSDHvHSkYJoiU2pWJvjl68UQMejWzxoC4LKNTYJIBBO3vFQPrFPoaQz2ARCwduXJpUqcMGJm2IO29dPGeFsixMbm5kxND3XMZU97G+lAf71Wr3s3K6XCrpCz63KE7c/mNofONhoZSf8US159abi0k7HoUoKSbtcsf0nefbtPhS/Np9J3n27P4UvzagrzhN0+orKysTdZw7ASK+eQBj92Y8jJHXT46qzJwe41SqsjBDzfR/rHzC7GNkc53cA8zunPl0O2fNP2L8UPUnfpO7+3afCl+dT6SvPt2nwpfnVAy8FnJZg7g5kZczSY1elK8fdzgARcxcdO9jcDb3FweY6eY8h+szLpmZVdMTAFdOCp78fdz/AA+4Es0/YjFD1LZwLiEkvNEvLLRuqgxqyqVaNH3DMd8sfHwqEh7S3EhGHs4zI04jRkkLlYpWQ4+tGrZQTgeNdXCeHtJJcETzxd+MYjKBT9RHv3kJzVcj4S8sMLRkcy3e7aJ5N8S+lHSWwNwwWRWxjZz/AC0SqSVNO5TGC62rE/Hxq5YsFlsiUOlwIpCVbAOD9dscEHHvrZ9J3f27T4Uvzqr0fAJk5oVu5I8z7OyOZHtoESUkb5EkchK7/vB1xivZ4RcgEiRi5MmvMrhXQtGwAG4jJ0yDIHd5niKoyz9i3FH1J76Tu/t2nwpfnU+k7v7dp8GX51QFzwW4LMVdwozyhzpBo/aY2wftfViUZOfbx0Ga2x8KnDAFnMaF9GmVtSgXEjIG1A6gYmjQkkkaDvvqqM0/YnFD1J204vcCeFJDbskrOp0I6MCIZJAQWdgfYxjHjU5d3Yjxkdc+OMADJJzVMseGuvoETSSpIGPMdXLuZBZzaiGkB2JB8PHwqV4/wNnt5YfSZmMyMimUoVU7fZVTg9D7ia2/zSc13Mn9C6H2O1e1MBBbmJhcajqGBqOBn3E7A9DW9eOIWZBgugUuoYalDdCR4ZwfyNVXjPDJLrEmER1jaPTzAcl7i2lbvAbKogONskv0GN+20s2S4uJCcpKlsqln1NqjM+cjwH1i4/A1t6Fox5JFvpSlZzSKUpQClKUApSlAYIppHkKzSgOe+4fHOoSWNJVBDAOAwDAEA7+O5/OuL1UtPulv8Nf0qVpUWJuRXqpafdLf4a/pT1VtPulv8Nf0qVpSyF2RXqpafdLf4a/pT1VtPulv8Nf0qVpSyF2aLSySFBHGixoM4VAAoJOTsPMkmt2keQrNKkgxpHkKAVmlAYIppHkKzSgNF5ZJMmiRFkQkEq4BXIOQcH31w+qlp90t/hr+lStKixNyK9VbT7pb/DX9Keqtp90t/hr+lStKWQuyK9VbT7pb/DX9Keqtp90t/hr+lStKWQuzlsuGxQArFEkSsdTBFCgtgDJx44AH8q5W7L2pJJtbcliSTy1ySTknp1JJNdct+qyxwknXKJGQY2Ij06snw9ta6akXIr1UtPulv8Nf0p6qWn3SD4a/pUrSoshdkV6qWn3S3+Gv6U9VLT7pb/DX9KlaUshdkfa9n7eJxJHbwo650sqAMMjBwcbbEj+dd5FZpUkGNA8hTSPIVmlAKUpQClKUApSlAKUpQClKUApSlAKUpQClKUApSlAKUpQClKUApSsGgOE8aiBca1zH+87y9wbnLb90YB6+VG4zGF16hoOCGyukg9CGzjfIqtXnBpHkvWBYCdFWLTJgErE6HWNOwy3hmuFLeUyQRh4mNmYHMYyMssRiZdW+dn1g6QAwUeZF/QjM6j2Xex4kk+TGwYDrgg4PkcdD02PmK66rXCbSTnXEy6EeYQDS4LDTGHGptJHfJbG3QKP5STT3SH91BMo66JGjk/AK6lT/ADcVVJWdi+DurnPxD/xCz/8Aivf/AM9TdVo8RWe/tCoZWSO9WRHGmSNsW50sPwIIIyCDkEirLXJ0KUpQClKUApSlAKUpQClKUApSlAKUpQClKUApSlAKUpQClKUApSlAKUpQClKUApSlAKUpQGvkL9kflWTCPIflXulTdkWR5WMDoAPwFeqUqCSvX9qBxW0lGzNBeI3kQrQFc+8an/3jVhr5f2p7a3Nvxy2sltI5HcMts5kYI0dxywWddJPcMT5wdwPCvp4oDNKUoBSlKAUpSgFKUoBSlKAUpSgFK4eKXJjXK9e9t54GarvDe2y3LW6xsrG4habCujNEAsR0uB/F9co/+p8t+1Bsrc0i4VjNV3tPxZRYy6J1WXSg7kgEgYuoIGk5B3I23qEkvUEs8RNyGgVWH7RN9aGA2T6zqGZFwfF186z1KnR2saIU+pXuX6lUOC8iZEdppU1IrlTczkqGi5uCQ/UJk48hnpWz0iHBPpEmF1av2mfbSoYk9/oFZTnphgfGquTHTLOO9ovFKorXsAJU3MmVyCPSZ9tJAb+Pw1Lny1AnrXuaaFM6p5VwcHNzP116Me3udXd/HbrTkx0xx3tF2zWaqvZ6+WO4uUac6NFsyCWZm9oS5K8xid8L08q65uOnncqP6xirSDBAQR69CnVg5y2eg/hJ/HVT+aujNU/zdmT9Kp6duUOrURHpjMmJHRWLLLLE8ePtK8Tg4JHTzqe4PfmZVc7B0jcA9RrGcH+1duDSucKom7ElStdw+EYjqAT/AGqq8Q7bLB6QGZQ9vowpkRXl1IrdwHf+ID3kVCjcmU1Et1YzUfBxJV1CSRFOdgzBTjA6ZxkZzvVOn4modnd53WW7miDJPKEjXUQpwrgadgu3nnzqqpLH5LKa6/B9CpVChvI2klQvcLyWVNTXE+HYoWOga98Yb/dPhWxLmBjgXEh2J2uZ8YCCTOeZj2GDfgc1RyVpl+B7ReaVRZLyBfauZFxqzm5nGNOktnv7YDoTnoGB8a9iaEgH0iXc6f8AOZ/a1hMHv7d5lG/iR505UdMcd7Rds1mqGbpNMU0VxIUE9spb0iUoVM8YYHU+CMN4+dWXivHo4o2kWRXCDJEZVmJJAVR7yxAHTc1fSnk8FNWOPyS9KqnEe1pttpUKnTrXDqQVEkcbAnGxUyxk+GDkE4rose0YmlkjRlYRCIllZXQ8zX3e6NiNB/MfyvxsoyLRv4h2bWbiFpekDVapcJ7zzQgX8vrP96pysVB8c476KQWICNJFFksqqhdfaJbwz/xrhK53KXSTtYzVe4T2mWdpMOvLhk5ZfWpjb6tXyGGwHfA/EEVp7Q3iyTW6JMSpFwWEUrLkqqadRjYHxP51FT/NXZNN9bsiz5rNfObbjEckdu6+lZuHEek3E2qJujazzOgJUe/WvnXabmAY/aJd9OP2mc6tQYrpw++dLYx1xtWXkrTNOB7Rec0qj+kwYDekyYYagfSZ8EcvmbHmfYBbHXG9eY7uBtluZCRqJ/aZ9gqhznv7d0hvwOelOVHTJ472i9VjNUqOSEuIxPLrOe76Rcau6SGyNe2CD1/6ipPsxxUGyjDTK0uJB35A0hIkcKDqOSdgN/KradVVHZFVSm4K9yx0qrXPaopHJNhmghdklcYyuh9EjBcd5UbOdwcKxAO2dcXbAMUQMvMeaSAoJELq0bSqzEAZx9S3h4r57acbM2VFtpWm0csgJ6n9azVb7Fid+5z8TtTKukeOc4wCMjG2ahrXstyvR9Jc+ixNBFll/dssa97bc4ij3GOnvqzUrtTaOHTTdyv9p+GarGUJCGl0qQEUFyQyk6cDJOxqDmtUaXmmG8Lh2dP2eXCkxrHj2Nx3Imwc96NT4VfKVnqUlPvc0QqdCsfORwlNOgx35TCbG3kPeSDkK4+r2PLCjyyoOM5zsl4erNr5d+GKshIt5N0eKOJxjl+IijPuK7YyQfoVKr462yzP+I+etw1CCOXfBSs64FvJgLMqKwH1fgI0x+HjXiPhEa50w3gzKJhi1fKyCXmnvcrUVLknBJ8hgV9FpTjrbGd6RWOz1tzJ7mR4HCstsqGaIqSV5pYAOM7al/Oui77PlpechaKRQyAppIMRYNoKsCMAjI2yMnzNT9K00/grIz1P9HdlZi7KaNekuBJFyiMqcAu7l8kZLlpJCSftdKleEcPMCqm5VEjRScaiEGBnG3TFSNK7c21YrVNJ3NU6ZVgOpBH9qr1z2YMi3ClpALrTzcMuwVQgC7bd1R1zVmpURlYmUFI4LawHe1orEnYkAnGB/wBc1ULjh4zNFJBc6OddECOB2jeOUMvVVIxpY9D1q/UqqrHJ5Labx+D56OHKrB1jvkZShQi3kOnTE0X8UZzlWbOc7nPWvP0THyjDyb7lnw5Euw5HJxnRn2cHzyK+iUqnjrbLs/4j53PwtZNRZL8tIsiyH0eQFhIkaMcCPAOmJAMDzr0eGx87n8m85mWJzauwOoqcd6I4wyggjB6719CpTjrbGd6RQ47U6LeBIbplSa2/ewOBoWdWJYlAuAAfyqzcX4Ik8bRctdLgq+nCNjbBDDBBBGQfAgVLUq6lBU/BTVlk8lWueybSriSSR2ACq55YZVEiSEDCgZLImTjJxXXDwNkmkmyS0qxqwOnSBHq06cDP8beNT1KvyMoxIxUPxXgxnZT3gEkjlXSQMsi4Gcjp1qZpXCdjuUeog7LgXLkkc5bnScyQOVK55ax7ADppRPPpXL2jtdEtu6QuVAnVjDEXKllXTkKCfA+GNqs1Kip81Zk010O6PncfCY1wVhvgQYCT6PL3uRGEXI5eBlVXOMZ0jyr3bcPWMxER3xMAjWMm3kyI49WlD9XuO8d+pwN6+g0rNx1tmnN+I+cRcFjVDGI7/lnG3Ik9tYeSHzy/a0aR5ZUHFepeDxurI0V8yuQWBt5PC19G/wBX9gA/iM+6votKcdbZGf8AEUOxgEThxFeFtGg/srqpBk1ltKRAA58qm+zXDNNlGGiCSkSHvoA4LSORnIyDuDVhpVlOkoO9zidTrVrFZPZXPMXL8mZjJJFldDOxDNvjUAzDJUHBJb7RzhOyzBYhrkPKmecE6Ms7tIzBu77OZZOmD3vdVnpWnIzNiRptIyqKD1H60rdSq33LEr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819400"/>
            <a:ext cx="3502025" cy="207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80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421</Words>
  <Application>Microsoft Office PowerPoint</Application>
  <PresentationFormat>On-screen Show (4:3)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Macromolecules</vt:lpstr>
      <vt:lpstr>Molecule Diversity</vt:lpstr>
      <vt:lpstr>Molecule Diversity</vt:lpstr>
      <vt:lpstr>Molecule Diversity</vt:lpstr>
      <vt:lpstr>Molecule Diversity</vt:lpstr>
      <vt:lpstr>Making Polymers</vt:lpstr>
      <vt:lpstr>Making Polymers</vt:lpstr>
      <vt:lpstr>Making Polymers</vt:lpstr>
      <vt:lpstr>Breaking Polymers</vt:lpstr>
      <vt:lpstr>Breaking Polymers</vt:lpstr>
      <vt:lpstr>Diversity of Polymers</vt:lpstr>
      <vt:lpstr>Diversity of Polymers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Macromolecules</dc:title>
  <dc:creator>Administrator</dc:creator>
  <cp:lastModifiedBy>Owdij, Michael</cp:lastModifiedBy>
  <cp:revision>17</cp:revision>
  <dcterms:created xsi:type="dcterms:W3CDTF">2013-09-05T12:10:13Z</dcterms:created>
  <dcterms:modified xsi:type="dcterms:W3CDTF">2015-09-03T16:08:02Z</dcterms:modified>
</cp:coreProperties>
</file>