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004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F8364-A8D3-49DD-9811-9075BA09C940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6094F-C9E4-479C-AFB4-504D180F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095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F8364-A8D3-49DD-9811-9075BA09C940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6094F-C9E4-479C-AFB4-504D180F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63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F8364-A8D3-49DD-9811-9075BA09C940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6094F-C9E4-479C-AFB4-504D180F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22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F8364-A8D3-49DD-9811-9075BA09C940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6094F-C9E4-479C-AFB4-504D180F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666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F8364-A8D3-49DD-9811-9075BA09C940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6094F-C9E4-479C-AFB4-504D180F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348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F8364-A8D3-49DD-9811-9075BA09C940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6094F-C9E4-479C-AFB4-504D180F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677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F8364-A8D3-49DD-9811-9075BA09C940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6094F-C9E4-479C-AFB4-504D180F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966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F8364-A8D3-49DD-9811-9075BA09C940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6094F-C9E4-479C-AFB4-504D180F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49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F8364-A8D3-49DD-9811-9075BA09C940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6094F-C9E4-479C-AFB4-504D180F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66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F8364-A8D3-49DD-9811-9075BA09C940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6094F-C9E4-479C-AFB4-504D180F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99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F8364-A8D3-49DD-9811-9075BA09C940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6094F-C9E4-479C-AFB4-504D180F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806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F8364-A8D3-49DD-9811-9075BA09C940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6094F-C9E4-479C-AFB4-504D180FBB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097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961020"/>
              </p:ext>
            </p:extLst>
          </p:nvPr>
        </p:nvGraphicFramePr>
        <p:xfrm>
          <a:off x="457200" y="990600"/>
          <a:ext cx="8382000" cy="44868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6400"/>
                <a:gridCol w="1752600"/>
                <a:gridCol w="1600200"/>
                <a:gridCol w="1676400"/>
                <a:gridCol w="16764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Monomer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Polymer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Function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Calories/Gram</a:t>
                      </a:r>
                      <a:endParaRPr lang="en-US" dirty="0"/>
                    </a:p>
                  </a:txBody>
                  <a:tcPr/>
                </a:tc>
              </a:tr>
              <a:tr h="10074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Carbohydrate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074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Proteins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074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Lipids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0074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Nucleic Acids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72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Owdij, Michael</cp:lastModifiedBy>
  <cp:revision>2</cp:revision>
  <dcterms:created xsi:type="dcterms:W3CDTF">2013-09-09T12:42:32Z</dcterms:created>
  <dcterms:modified xsi:type="dcterms:W3CDTF">2015-09-04T10:38:44Z</dcterms:modified>
</cp:coreProperties>
</file>