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8" autoAdjust="0"/>
    <p:restoredTop sz="94660"/>
  </p:normalViewPr>
  <p:slideViewPr>
    <p:cSldViewPr snapToGrid="0">
      <p:cViewPr varScale="1">
        <p:scale>
          <a:sx n="88" d="100"/>
          <a:sy n="88" d="100"/>
        </p:scale>
        <p:origin x="80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90D8-DB94-4E3C-97D3-B8128CD4298E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7A33-E3FD-4F2B-AAEB-AFEA91EBE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539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90D8-DB94-4E3C-97D3-B8128CD4298E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7A33-E3FD-4F2B-AAEB-AFEA91EBE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900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90D8-DB94-4E3C-97D3-B8128CD4298E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7A33-E3FD-4F2B-AAEB-AFEA91EBE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099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90D8-DB94-4E3C-97D3-B8128CD4298E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7A33-E3FD-4F2B-AAEB-AFEA91EBE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19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90D8-DB94-4E3C-97D3-B8128CD4298E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7A33-E3FD-4F2B-AAEB-AFEA91EBE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505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90D8-DB94-4E3C-97D3-B8128CD4298E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7A33-E3FD-4F2B-AAEB-AFEA91EBE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287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90D8-DB94-4E3C-97D3-B8128CD4298E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7A33-E3FD-4F2B-AAEB-AFEA91EBE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649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90D8-DB94-4E3C-97D3-B8128CD4298E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7A33-E3FD-4F2B-AAEB-AFEA91EBE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52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90D8-DB94-4E3C-97D3-B8128CD4298E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7A33-E3FD-4F2B-AAEB-AFEA91EBE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68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90D8-DB94-4E3C-97D3-B8128CD4298E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7A33-E3FD-4F2B-AAEB-AFEA91EBE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955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F90D8-DB94-4E3C-97D3-B8128CD4298E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F7A33-E3FD-4F2B-AAEB-AFEA91EBE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952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F90D8-DB94-4E3C-97D3-B8128CD4298E}" type="datetimeFigureOut">
              <a:rPr lang="en-US" smtClean="0"/>
              <a:t>10/9/2015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F7A33-E3FD-4F2B-AAEB-AFEA91EBE7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155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1vRMDFK0oq8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BK_cjd6Evcw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mYbMPwmwx8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Light Reactions Videos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841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Good Introductory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https://www.youtube.com/watch?v=1vRMDFK0oq8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539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Less Fun… More Useful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www.youtube.com/watch?v=BK_cjd6Evcw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42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Hey… The 80’s Were Fun!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www.youtube.com/watch?v=mYbMPwmwx88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788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28</Words>
  <Application>Microsoft Office PowerPoint</Application>
  <PresentationFormat>Widescreen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Light Reactions Videos</vt:lpstr>
      <vt:lpstr>Good Introductory Video</vt:lpstr>
      <vt:lpstr> Less Fun… More Useful</vt:lpstr>
      <vt:lpstr>Hey… The 80’s Were Fun!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Light Reactions Videos</dc:title>
  <dc:creator>Owdij, Michael</dc:creator>
  <cp:lastModifiedBy>Owdij, Michael</cp:lastModifiedBy>
  <cp:revision>3</cp:revision>
  <dcterms:created xsi:type="dcterms:W3CDTF">2015-10-09T10:45:23Z</dcterms:created>
  <dcterms:modified xsi:type="dcterms:W3CDTF">2015-10-09T13:16:08Z</dcterms:modified>
</cp:coreProperties>
</file>