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0" r:id="rId7"/>
    <p:sldId id="262" r:id="rId8"/>
  </p:sldIdLst>
  <p:sldSz cx="9144000" cy="6858000" type="screen4x3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325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121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7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54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904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46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98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2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89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2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989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5797-CC83-4A44-86CD-ECA37DF80996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4973C-12C6-4B6A-915E-63F80D6F4A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860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Lets Draw </a:t>
            </a:r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Fun, Fun For Everyone!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9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Draw Glucose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fully understand cellular respiration we have to know what we are starting with</a:t>
            </a:r>
          </a:p>
          <a:p>
            <a:r>
              <a:rPr lang="en-US" dirty="0" smtClean="0"/>
              <a:t>Grab three blank pieces of paper and a partner and lets see if we can do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96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Glucose</a:t>
            </a:r>
            <a:endParaRPr lang="en-US" dirty="0"/>
          </a:p>
        </p:txBody>
      </p:sp>
      <p:pic>
        <p:nvPicPr>
          <p:cNvPr id="1026" name="Picture 2" descr="http://www.pslc.ws/macrog/images/glucos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81"/>
          <a:stretch/>
        </p:blipFill>
        <p:spPr bwMode="auto">
          <a:xfrm>
            <a:off x="2286000" y="990600"/>
            <a:ext cx="4572000" cy="522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06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Grab A Partner…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Ok… lets bring up the difficulty</a:t>
            </a:r>
          </a:p>
          <a:p>
            <a:r>
              <a:rPr lang="en-US" dirty="0" smtClean="0"/>
              <a:t>You and your partner are going element for element in the next section</a:t>
            </a:r>
          </a:p>
          <a:p>
            <a:r>
              <a:rPr lang="en-US" dirty="0" smtClean="0"/>
              <a:t>You can start anywhere, but you must draw one element and bond per turn</a:t>
            </a:r>
          </a:p>
          <a:p>
            <a:r>
              <a:rPr lang="en-US" dirty="0" smtClean="0"/>
              <a:t>See who can get further!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09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Glucose</a:t>
            </a:r>
            <a:endParaRPr lang="en-US" dirty="0"/>
          </a:p>
        </p:txBody>
      </p:sp>
      <p:pic>
        <p:nvPicPr>
          <p:cNvPr id="1026" name="Picture 2" descr="http://www.pslc.ws/macrog/images/glucos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81"/>
          <a:stretch/>
        </p:blipFill>
        <p:spPr bwMode="auto">
          <a:xfrm>
            <a:off x="2286000" y="990600"/>
            <a:ext cx="4572000" cy="522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426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Enough Of That…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the real test…</a:t>
            </a:r>
          </a:p>
          <a:p>
            <a:r>
              <a:rPr lang="en-US" dirty="0" smtClean="0"/>
              <a:t>Can you individually draw glucose?</a:t>
            </a:r>
          </a:p>
          <a:p>
            <a:r>
              <a:rPr lang="en-US" dirty="0" smtClean="0"/>
              <a:t>If anyone does they get to sit in the ring of honor today </a:t>
            </a:r>
            <a:r>
              <a:rPr lang="en-US" smtClean="0"/>
              <a:t>while taking notes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37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0800000">
            <a:off x="0" y="304800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Ring of Honor</a:t>
            </a:r>
            <a:endParaRPr lang="en-US" sz="8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77005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128</Words>
  <Application>Microsoft Office PowerPoint</Application>
  <PresentationFormat>On-screen Show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Lets Draw Glucose</vt:lpstr>
      <vt:lpstr>Lets Draw Glucose</vt:lpstr>
      <vt:lpstr>Glucose</vt:lpstr>
      <vt:lpstr>Now Grab A Partner…</vt:lpstr>
      <vt:lpstr>Glucose</vt:lpstr>
      <vt:lpstr>Enough Of That…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4</cp:revision>
  <cp:lastPrinted>2013-10-15T11:20:30Z</cp:lastPrinted>
  <dcterms:created xsi:type="dcterms:W3CDTF">2013-10-15T11:12:39Z</dcterms:created>
  <dcterms:modified xsi:type="dcterms:W3CDTF">2013-10-15T11:20:42Z</dcterms:modified>
</cp:coreProperties>
</file>