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68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97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3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9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6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37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03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66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86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531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165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145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17C16-1F6A-409B-8C84-95BF87DDDAB6}" type="datetimeFigureOut">
              <a:rPr lang="en-US" smtClean="0"/>
              <a:t>8/24/2017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FB7A1-797C-4C29-B7A8-481A4A5133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760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5g0hNM91iyg?t=2m9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Lab Safety Video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0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Lab Safety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going to watch a lab safety video</a:t>
            </a:r>
          </a:p>
          <a:p>
            <a:r>
              <a:rPr lang="en-US" dirty="0" smtClean="0"/>
              <a:t>It is not… good</a:t>
            </a:r>
          </a:p>
          <a:p>
            <a:r>
              <a:rPr lang="en-US" dirty="0" smtClean="0"/>
              <a:t>It is really bad</a:t>
            </a:r>
          </a:p>
          <a:p>
            <a:r>
              <a:rPr lang="en-US" dirty="0" smtClean="0"/>
              <a:t>Comically bad</a:t>
            </a:r>
          </a:p>
          <a:p>
            <a:endParaRPr lang="en-US" dirty="0"/>
          </a:p>
          <a:p>
            <a:r>
              <a:rPr lang="en-US" dirty="0" smtClean="0"/>
              <a:t>We are going to watch sections of it…</a:t>
            </a:r>
            <a:endParaRPr lang="en-US" dirty="0"/>
          </a:p>
          <a:p>
            <a:r>
              <a:rPr lang="en-US" dirty="0" smtClean="0">
                <a:hlinkClick r:id="rId2"/>
              </a:rPr>
              <a:t>https://youtu.be/5g0hNM91iyg?t=2m9s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62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38</Words>
  <Application>Microsoft Office PowerPoint</Application>
  <PresentationFormat>Widescreen</PresentationFormat>
  <Paragraphs>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Lab Safety Video</vt:lpstr>
      <vt:lpstr>Lab Safety 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Safety Video</dc:title>
  <dc:creator>Administrator</dc:creator>
  <cp:lastModifiedBy>Administrator</cp:lastModifiedBy>
  <cp:revision>2</cp:revision>
  <dcterms:created xsi:type="dcterms:W3CDTF">2017-08-24T11:37:53Z</dcterms:created>
  <dcterms:modified xsi:type="dcterms:W3CDTF">2017-08-24T11:47:44Z</dcterms:modified>
</cp:coreProperties>
</file>