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23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81C4639-D054-4072-AC88-DA31B383D8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03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02CBE6-DCF7-4B12-88EC-C63A298A4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1C4D85F-7D68-4752-B316-06FEB6E3FA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1 - 10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F80A05-A01C-4BFE-8D34-C889C3BFC26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Category 1 - 20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850752-58CC-4C48-B4B4-510A7049817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344D8-B116-4896-AC37-B623C90C46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14646-BC17-4E2F-942F-406128EBD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11B76-2898-4FF5-A1F4-879075167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EAAFD4-732A-4A4B-B527-F186C9B86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109A9-97DC-4E75-AFDB-469116304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FE288-6E99-41D2-9D80-9379CD5ADF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340A-E811-4F1B-A6D4-4DD02AC39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E3289-EBA3-4056-BD3E-9AF64DAC4C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79A48-A229-41C3-86A3-4033EC6E2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7D8E09-FF83-4DA8-966E-16F0EFDF3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1569-475B-462B-85EB-7F6882DD9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0CFA674-748B-42F6-B55F-8DC5161FF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4.xml"/><Relationship Id="rId18" Type="http://schemas.openxmlformats.org/officeDocument/2006/relationships/slide" Target="slide5.xml"/><Relationship Id="rId26" Type="http://schemas.openxmlformats.org/officeDocument/2006/relationships/slide" Target="slide21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22.xml"/><Relationship Id="rId12" Type="http://schemas.openxmlformats.org/officeDocument/2006/relationships/slide" Target="slide23.xml"/><Relationship Id="rId17" Type="http://schemas.openxmlformats.org/officeDocument/2006/relationships/slide" Target="slide24.xml"/><Relationship Id="rId25" Type="http://schemas.openxmlformats.org/officeDocument/2006/relationships/slide" Target="slide16.xml"/><Relationship Id="rId2" Type="http://schemas.openxmlformats.org/officeDocument/2006/relationships/image" Target="../media/image1.gif"/><Relationship Id="rId16" Type="http://schemas.openxmlformats.org/officeDocument/2006/relationships/slide" Target="slide19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8.xml"/><Relationship Id="rId24" Type="http://schemas.openxmlformats.org/officeDocument/2006/relationships/slide" Target="slide11.xml"/><Relationship Id="rId5" Type="http://schemas.openxmlformats.org/officeDocument/2006/relationships/slide" Target="slide12.xml"/><Relationship Id="rId15" Type="http://schemas.openxmlformats.org/officeDocument/2006/relationships/slide" Target="slide14.xml"/><Relationship Id="rId23" Type="http://schemas.openxmlformats.org/officeDocument/2006/relationships/slide" Target="slide6.xml"/><Relationship Id="rId10" Type="http://schemas.openxmlformats.org/officeDocument/2006/relationships/slide" Target="slide13.xml"/><Relationship Id="rId19" Type="http://schemas.openxmlformats.org/officeDocument/2006/relationships/slide" Target="slide10.xml"/><Relationship Id="rId4" Type="http://schemas.openxmlformats.org/officeDocument/2006/relationships/slide" Target="slide7.xml"/><Relationship Id="rId9" Type="http://schemas.openxmlformats.org/officeDocument/2006/relationships/slide" Target="slide8.xml"/><Relationship Id="rId14" Type="http://schemas.openxmlformats.org/officeDocument/2006/relationships/slide" Target="slide9.xml"/><Relationship Id="rId22" Type="http://schemas.openxmlformats.org/officeDocument/2006/relationships/slide" Target="slide25.xml"/><Relationship Id="rId27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60" descr="mels_question_md_blk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9509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524000" y="0"/>
            <a:ext cx="5943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800" b="1">
                <a:solidFill>
                  <a:schemeClr val="bg1"/>
                </a:solidFill>
                <a:latin typeface="Times New Roman" pitchFamily="18" charset="0"/>
              </a:rPr>
              <a:t>Powerpoint Jeopardy</a:t>
            </a:r>
          </a:p>
        </p:txBody>
      </p:sp>
      <p:graphicFrame>
        <p:nvGraphicFramePr>
          <p:cNvPr id="2207" name="Group 1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5082929"/>
              </p:ext>
            </p:extLst>
          </p:nvPr>
        </p:nvGraphicFramePr>
        <p:xfrm>
          <a:off x="457200" y="1143000"/>
          <a:ext cx="8382000" cy="5426073"/>
        </p:xfrm>
        <a:graphic>
          <a:graphicData uri="http://schemas.openxmlformats.org/drawingml/2006/table">
            <a:tbl>
              <a:tblPr/>
              <a:tblGrid>
                <a:gridCol w="1676400"/>
                <a:gridCol w="1676400"/>
                <a:gridCol w="1676400"/>
                <a:gridCol w="1676400"/>
                <a:gridCol w="1676400"/>
              </a:tblGrid>
              <a:tr h="5791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 Discovery of Cells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 Organelles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 Passive Transport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 Active Transport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  Random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20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30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84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40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00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50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Need stuff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disolved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126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two organelles are the most affected by a hypotonic solution?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229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Define diffusion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331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All passive transport goes from _______ concentration to ________ concentration.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433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There are three types of passive transport. Name them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536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is the direction of water flow from a cell if it is placed in a hypotonic solution?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638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839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3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Using students in this classroom, create a concentration gradient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741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Active transport requires ________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843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76200" y="1773238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Active transport goes from ____________ concentration to a __________ concentration.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945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76200" y="1749425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are the two main types of active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tranpsort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?</a:t>
            </a:r>
          </a:p>
        </p:txBody>
      </p:sp>
      <p:pic>
        <p:nvPicPr>
          <p:cNvPr id="2048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28600" y="1752600"/>
            <a:ext cx="8686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Who discovered cells?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3075" name="Picture 6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Explain and define the two different types of endocytosis.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150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4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two places do vesicles come from?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52400" y="1752600"/>
            <a:ext cx="891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strength of solution would allow a cell to have water flow in and out of the cell?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355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76200" y="1762125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Who saw the first living cells?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457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needs to be filled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</a:rPr>
              <a:t>ino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 order for a cell membrane pump to work?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560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1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40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Give a real world example of </a:t>
            </a:r>
            <a:r>
              <a:rPr lang="en-US" sz="3600" smtClean="0">
                <a:solidFill>
                  <a:schemeClr val="bg1"/>
                </a:solidFill>
                <a:latin typeface="Times New Roman" pitchFamily="18" charset="0"/>
              </a:rPr>
              <a:t>active transport.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5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ATP has three ___________ molecules. When the last molecule is broken off, energy is released. 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765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1 - 20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did the original cells look like? (Why are they named cells)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4099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Who discovered all plants are made of cells?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3" name="Picture 5" descr="purple_md_blk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25400" y="17399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1 – 40 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Name the three tenants of the Cell Theory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147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 1 – 50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What type of cell was the first one observed?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7171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175260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10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This organelle coverts sunlight to sugar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8195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20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This organelle contains DNA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219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76200" y="1752600"/>
            <a:ext cx="8991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Times New Roman" pitchFamily="18" charset="0"/>
              </a:rPr>
              <a:t>2 – 30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</a:rPr>
              <a:t>Need a vesicle? This organelle is your man/woman…</a:t>
            </a:r>
            <a:endParaRPr lang="en-US" sz="36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10243" name="Picture 5" descr="purple_md_blk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19800"/>
            <a:ext cx="6572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FF"/>
        </a:hlink>
        <a:folHlink>
          <a:srgbClr val="3333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378</Words>
  <Application>Microsoft Office PowerPoint</Application>
  <PresentationFormat>On-screen Show (4:3)</PresentationFormat>
  <Paragraphs>86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 Bigler</dc:creator>
  <cp:lastModifiedBy>Administrator</cp:lastModifiedBy>
  <cp:revision>37</cp:revision>
  <dcterms:created xsi:type="dcterms:W3CDTF">2003-05-14T01:07:43Z</dcterms:created>
  <dcterms:modified xsi:type="dcterms:W3CDTF">2013-01-07T13:26:53Z</dcterms:modified>
</cp:coreProperties>
</file>