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0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123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81C4639-D054-4072-AC88-DA31B383D8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032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02CBE6-DCF7-4B12-88EC-C63A298A4E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7280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1C4D85F-7D68-4752-B316-06FEB6E3FA4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Category 1 - 10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CF80A05-A01C-4BFE-8D34-C889C3BFC26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Category 1 - 20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9850752-58CC-4C48-B4B4-510A7049817A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344D8-B116-4896-AC37-B623C90C46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14646-BC17-4E2F-942F-406128EBDD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11B76-2898-4FF5-A1F4-879075167C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AAFD4-732A-4A4B-B527-F186C9B86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109A9-97DC-4E75-AFDB-469116304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FE288-6E99-41D2-9D80-9379CD5ADF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6340A-E811-4F1B-A6D4-4DD02AC392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E3289-EBA3-4056-BD3E-9AF64DAC4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79A48-A229-41C3-86A3-4033EC6E26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D8E09-FF83-4DA8-966E-16F0EFDF3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61569-475B-462B-85EB-7F6882DD9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0CFA674-748B-42F6-B55F-8DC5161FFF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4.xml"/><Relationship Id="rId18" Type="http://schemas.openxmlformats.org/officeDocument/2006/relationships/slide" Target="slide5.xml"/><Relationship Id="rId26" Type="http://schemas.openxmlformats.org/officeDocument/2006/relationships/slide" Target="slide21.xml"/><Relationship Id="rId3" Type="http://schemas.openxmlformats.org/officeDocument/2006/relationships/slide" Target="slide2.xml"/><Relationship Id="rId21" Type="http://schemas.openxmlformats.org/officeDocument/2006/relationships/slide" Target="slide20.xml"/><Relationship Id="rId7" Type="http://schemas.openxmlformats.org/officeDocument/2006/relationships/slide" Target="slide22.xml"/><Relationship Id="rId12" Type="http://schemas.openxmlformats.org/officeDocument/2006/relationships/slide" Target="slide23.xml"/><Relationship Id="rId17" Type="http://schemas.openxmlformats.org/officeDocument/2006/relationships/slide" Target="slide24.xml"/><Relationship Id="rId25" Type="http://schemas.openxmlformats.org/officeDocument/2006/relationships/slide" Target="slide16.xml"/><Relationship Id="rId2" Type="http://schemas.openxmlformats.org/officeDocument/2006/relationships/image" Target="../media/image1.gif"/><Relationship Id="rId16" Type="http://schemas.openxmlformats.org/officeDocument/2006/relationships/slide" Target="slide19.xml"/><Relationship Id="rId20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11" Type="http://schemas.openxmlformats.org/officeDocument/2006/relationships/slide" Target="slide18.xml"/><Relationship Id="rId24" Type="http://schemas.openxmlformats.org/officeDocument/2006/relationships/slide" Target="slide11.xml"/><Relationship Id="rId5" Type="http://schemas.openxmlformats.org/officeDocument/2006/relationships/slide" Target="slide12.xml"/><Relationship Id="rId15" Type="http://schemas.openxmlformats.org/officeDocument/2006/relationships/slide" Target="slide14.xml"/><Relationship Id="rId23" Type="http://schemas.openxmlformats.org/officeDocument/2006/relationships/slide" Target="slide6.xml"/><Relationship Id="rId10" Type="http://schemas.openxmlformats.org/officeDocument/2006/relationships/slide" Target="slide13.xml"/><Relationship Id="rId19" Type="http://schemas.openxmlformats.org/officeDocument/2006/relationships/slide" Target="slide10.xml"/><Relationship Id="rId4" Type="http://schemas.openxmlformats.org/officeDocument/2006/relationships/slide" Target="slide7.xml"/><Relationship Id="rId9" Type="http://schemas.openxmlformats.org/officeDocument/2006/relationships/slide" Target="slide8.xml"/><Relationship Id="rId14" Type="http://schemas.openxmlformats.org/officeDocument/2006/relationships/slide" Target="slide9.xml"/><Relationship Id="rId22" Type="http://schemas.openxmlformats.org/officeDocument/2006/relationships/slide" Target="slide25.xml"/><Relationship Id="rId27" Type="http://schemas.openxmlformats.org/officeDocument/2006/relationships/slide" Target="slide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60" descr="mels_question_md_blk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9509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1524000" y="0"/>
            <a:ext cx="5943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Times New Roman" pitchFamily="18" charset="0"/>
              </a:rPr>
              <a:t>Powerpoint Jeopardy</a:t>
            </a:r>
          </a:p>
        </p:txBody>
      </p:sp>
      <p:graphicFrame>
        <p:nvGraphicFramePr>
          <p:cNvPr id="2207" name="Group 1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983943"/>
              </p:ext>
            </p:extLst>
          </p:nvPr>
        </p:nvGraphicFramePr>
        <p:xfrm>
          <a:off x="457200" y="1143000"/>
          <a:ext cx="8382000" cy="5426073"/>
        </p:xfrm>
        <a:graphic>
          <a:graphicData uri="http://schemas.openxmlformats.org/drawingml/2006/table">
            <a:tbl>
              <a:tblPr/>
              <a:tblGrid>
                <a:gridCol w="1676400"/>
                <a:gridCol w="1676400"/>
                <a:gridCol w="1676400"/>
                <a:gridCol w="1676400"/>
                <a:gridCol w="1676400"/>
              </a:tblGrid>
              <a:tr h="5791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1.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Plants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2.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Invertebrates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3.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Vertebrates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4.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Families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5.  Random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00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3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4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5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6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7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84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8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9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0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1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2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00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3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4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5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6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7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84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8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9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0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1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2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00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3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4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5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6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7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40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Name the scientific names of all three types of worm.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126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152400" y="1752600"/>
            <a:ext cx="8915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is a nematocyst? 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229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is a vertebrate?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3315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20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are the two main qualities of mammals?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4339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How do amphibians differ from reptiles?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5363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40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was the original purpose of feathers?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  <a:p>
            <a:pPr algn="ctr"/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638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152400" y="1752600"/>
            <a:ext cx="8839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Name all three classes of mammals. Give an example of each.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741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76200" y="1773238"/>
            <a:ext cx="8991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This invertebrate has jointed appendages and three body segments.</a:t>
            </a:r>
            <a:endParaRPr lang="en-US" sz="3600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algn="ctr"/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8435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76200" y="1773238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20</a:t>
            </a:r>
          </a:p>
          <a:p>
            <a:pPr algn="ctr"/>
            <a:r>
              <a:rPr lang="en-US" sz="3600" b="1" i="1" dirty="0" smtClean="0">
                <a:solidFill>
                  <a:schemeClr val="bg1"/>
                </a:solidFill>
                <a:latin typeface="Times New Roman" pitchFamily="18" charset="0"/>
              </a:rPr>
              <a:t>No</a:t>
            </a:r>
            <a:r>
              <a:rPr lang="en-US" sz="3600" i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US" sz="3600" b="1" i="1" dirty="0" smtClean="0">
                <a:solidFill>
                  <a:schemeClr val="bg1"/>
                </a:solidFill>
                <a:latin typeface="Times New Roman" pitchFamily="18" charset="0"/>
              </a:rPr>
              <a:t>bones</a:t>
            </a:r>
            <a:r>
              <a:rPr lang="en-US" sz="3600" i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about it, these fish are awesome!</a:t>
            </a:r>
            <a:endParaRPr lang="en-US" sz="3600" dirty="0" smtClean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9459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76200" y="1749425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30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This vertebrate has long rods in its fins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0483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228600" y="1752600"/>
            <a:ext cx="8686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1 - 10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This part of the plant is brightly colored and designed to attract and funnel pollinators 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3075" name="Picture 6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40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These organisms can exist as a medusa or hydra</a:t>
            </a:r>
            <a:endParaRPr lang="en-US" sz="3600" dirty="0" smtClean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150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These are the first organisms to develop a true jaw.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253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152400" y="1752600"/>
            <a:ext cx="8915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These bones separate invertebrates and vertebrates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3555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76200" y="1762125"/>
            <a:ext cx="8915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20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Name a marsupial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4579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structure do lamprey and hagfish not have?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5603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15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40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family are birds in?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662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family </a:t>
            </a:r>
            <a:r>
              <a:rPr lang="en-US" sz="3600" smtClean="0">
                <a:solidFill>
                  <a:schemeClr val="bg1"/>
                </a:solidFill>
                <a:latin typeface="Times New Roman" pitchFamily="18" charset="0"/>
              </a:rPr>
              <a:t>are barnacles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in?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765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1 - 20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Name the male parts of the plant anatomy</a:t>
            </a:r>
            <a:endParaRPr lang="en-US" sz="3600" baseline="-25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4099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1 – 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Name all of the female parts of the plant anatomy </a:t>
            </a:r>
            <a:endParaRPr lang="en-US" sz="3600" baseline="-25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5123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25400" y="1739900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1 – 40 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part of the flower provides protection while the flower develops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614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 1 – 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is the scientific name for a plant that flowers?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717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The most successful animals on the planet...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8195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20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Describe the difference between radial and bilateral symmetry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9219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A cuttle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fish has an internal skeleton that includes a cuttlebone. Why is it an invertebrate?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0243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FF"/>
      </a:hlink>
      <a:folHlink>
        <a:srgbClr val="3333FF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FF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353</Words>
  <Application>Microsoft Office PowerPoint</Application>
  <PresentationFormat>On-screen Show (4:3)</PresentationFormat>
  <Paragraphs>86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James Madison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Philip Bigler</dc:creator>
  <cp:lastModifiedBy>Administrator</cp:lastModifiedBy>
  <cp:revision>46</cp:revision>
  <dcterms:created xsi:type="dcterms:W3CDTF">2003-05-14T01:07:43Z</dcterms:created>
  <dcterms:modified xsi:type="dcterms:W3CDTF">2014-05-29T13:38:02Z</dcterms:modified>
</cp:coreProperties>
</file>