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C4639-D054-4072-AC88-DA31B383D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3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02CBE6-DCF7-4B12-88EC-C63A298A4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4D85F-7D68-4752-B316-06FEB6E3FA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F80A05-A01C-4BFE-8D34-C889C3BFC26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850752-58CC-4C48-B4B4-510A704981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44D8-B116-4896-AC37-B623C90C4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14646-BC17-4E2F-942F-406128EB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1B76-2898-4FF5-A1F4-879075167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AFD4-732A-4A4B-B527-F186C9B86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09A9-97DC-4E75-AFDB-46911630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FE288-6E99-41D2-9D80-9379CD5A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340A-E811-4F1B-A6D4-4DD02AC39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3289-EBA3-4056-BD3E-9AF64DAC4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9A48-A229-41C3-86A3-4033EC6E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8E09-FF83-4DA8-966E-16F0EFDF3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1569-475B-462B-85EB-7F6882DD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CFA674-748B-42F6-B55F-8DC5161FF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24.xml"/><Relationship Id="rId25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24" Type="http://schemas.openxmlformats.org/officeDocument/2006/relationships/slide" Target="slide11.xml"/><Relationship Id="rId5" Type="http://schemas.openxmlformats.org/officeDocument/2006/relationships/slide" Target="slide12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3.xml"/><Relationship Id="rId19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0" descr="mels_question_md_bl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950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0"/>
            <a:ext cx="594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Times New Roman" pitchFamily="18" charset="0"/>
              </a:rPr>
              <a:t>Powerpoint Jeopardy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903269"/>
              </p:ext>
            </p:extLst>
          </p:nvPr>
        </p:nvGraphicFramePr>
        <p:xfrm>
          <a:off x="457200" y="1143000"/>
          <a:ext cx="8382000" cy="5426073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79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Chemistry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Molecules of Life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Introduction/ Basics of Cells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Cell Parts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 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Transport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do proteins do in humans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________________ hold the most calories per gram.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29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This man discovered cells.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31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the two different types of cells.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difference between prokaryotic and eukaryotic cells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36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are the three major tenants in the cell theory?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8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27000" y="1752600"/>
            <a:ext cx="8839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Name a type of prokaryotic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cell. Name a type of eukaryotic cell.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 build proteins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843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 store DNA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945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6200" y="1749425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 have ribosomes embedded in my layers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048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the two different types of bonds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5" name="Picture 6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 package things in vesicles.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150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 am a vesicle that contains digestive enzymes.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Passive transport requires _____ energy.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355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6200" y="1762125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20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List two different types of active transport.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homeostasis.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560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76200" y="1758287"/>
            <a:ext cx="8915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 reason that some molecules can pass through a cell membrane and other molecules cannot is …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 heads of a lipid bilayer are _________ and the tails of a </a:t>
            </a:r>
            <a:r>
              <a:rPr lang="en-US" sz="3600" smtClean="0">
                <a:solidFill>
                  <a:schemeClr val="bg1"/>
                </a:solidFill>
                <a:latin typeface="Times New Roman" pitchFamily="18" charset="0"/>
              </a:rPr>
              <a:t>lipid bilayer are __________.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765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polarity.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09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the two major properties of water.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3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40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Give an example of adhesion.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 1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 type of bond that holds water molecules together is…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polymer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19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20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List all four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macromolecules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1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do humans use carbohydrates for?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do plants use carbohydrates for?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4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</TotalTime>
  <Words>333</Words>
  <Application>Microsoft Office PowerPoint</Application>
  <PresentationFormat>On-screen Show (4:3)</PresentationFormat>
  <Paragraphs>88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Administrator</cp:lastModifiedBy>
  <cp:revision>41</cp:revision>
  <dcterms:created xsi:type="dcterms:W3CDTF">2003-05-14T01:07:43Z</dcterms:created>
  <dcterms:modified xsi:type="dcterms:W3CDTF">2013-05-17T11:40:13Z</dcterms:modified>
</cp:coreProperties>
</file>