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51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1236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81C4639-D054-4072-AC88-DA31B383D8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0322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F02CBE6-DCF7-4B12-88EC-C63A298A4E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7280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1C4D85F-7D68-4752-B316-06FEB6E3FA43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/>
              <a:t>Category 1 - 10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CF80A05-A01C-4BFE-8D34-C889C3BFC267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/>
              <a:t>Category 1 - 20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9850752-58CC-4C48-B4B4-510A7049817A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2344D8-B116-4896-AC37-B623C90C46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C14646-BC17-4E2F-942F-406128EBDD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311B76-2898-4FF5-A1F4-879075167C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EAAFD4-732A-4A4B-B527-F186C9B865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8109A9-97DC-4E75-AFDB-469116304E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0FE288-6E99-41D2-9D80-9379CD5ADF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66340A-E811-4F1B-A6D4-4DD02AC392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FE3289-EBA3-4056-BD3E-9AF64DAC4C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F79A48-A229-41C3-86A3-4033EC6E26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7D8E09-FF83-4DA8-966E-16F0EFDF32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C61569-475B-462B-85EB-7F6882DD99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0CFA674-748B-42F6-B55F-8DC5161FFF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13" Type="http://schemas.openxmlformats.org/officeDocument/2006/relationships/slide" Target="slide4.xml"/><Relationship Id="rId18" Type="http://schemas.openxmlformats.org/officeDocument/2006/relationships/slide" Target="slide5.xml"/><Relationship Id="rId26" Type="http://schemas.openxmlformats.org/officeDocument/2006/relationships/slide" Target="slide21.xml"/><Relationship Id="rId3" Type="http://schemas.openxmlformats.org/officeDocument/2006/relationships/slide" Target="slide2.xml"/><Relationship Id="rId21" Type="http://schemas.openxmlformats.org/officeDocument/2006/relationships/slide" Target="slide20.xml"/><Relationship Id="rId7" Type="http://schemas.openxmlformats.org/officeDocument/2006/relationships/slide" Target="slide22.xml"/><Relationship Id="rId12" Type="http://schemas.openxmlformats.org/officeDocument/2006/relationships/slide" Target="slide23.xml"/><Relationship Id="rId17" Type="http://schemas.openxmlformats.org/officeDocument/2006/relationships/slide" Target="slide24.xml"/><Relationship Id="rId25" Type="http://schemas.openxmlformats.org/officeDocument/2006/relationships/slide" Target="slide16.xml"/><Relationship Id="rId2" Type="http://schemas.openxmlformats.org/officeDocument/2006/relationships/image" Target="../media/image1.gif"/><Relationship Id="rId16" Type="http://schemas.openxmlformats.org/officeDocument/2006/relationships/slide" Target="slide19.xml"/><Relationship Id="rId20" Type="http://schemas.openxmlformats.org/officeDocument/2006/relationships/slide" Target="slide15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7.xml"/><Relationship Id="rId11" Type="http://schemas.openxmlformats.org/officeDocument/2006/relationships/slide" Target="slide18.xml"/><Relationship Id="rId24" Type="http://schemas.openxmlformats.org/officeDocument/2006/relationships/slide" Target="slide11.xml"/><Relationship Id="rId5" Type="http://schemas.openxmlformats.org/officeDocument/2006/relationships/slide" Target="slide12.xml"/><Relationship Id="rId15" Type="http://schemas.openxmlformats.org/officeDocument/2006/relationships/slide" Target="slide14.xml"/><Relationship Id="rId23" Type="http://schemas.openxmlformats.org/officeDocument/2006/relationships/slide" Target="slide6.xml"/><Relationship Id="rId10" Type="http://schemas.openxmlformats.org/officeDocument/2006/relationships/slide" Target="slide13.xml"/><Relationship Id="rId19" Type="http://schemas.openxmlformats.org/officeDocument/2006/relationships/slide" Target="slide10.xml"/><Relationship Id="rId4" Type="http://schemas.openxmlformats.org/officeDocument/2006/relationships/slide" Target="slide7.xml"/><Relationship Id="rId9" Type="http://schemas.openxmlformats.org/officeDocument/2006/relationships/slide" Target="slide8.xml"/><Relationship Id="rId14" Type="http://schemas.openxmlformats.org/officeDocument/2006/relationships/slide" Target="slide9.xml"/><Relationship Id="rId22" Type="http://schemas.openxmlformats.org/officeDocument/2006/relationships/slide" Target="slide25.xml"/><Relationship Id="rId27" Type="http://schemas.openxmlformats.org/officeDocument/2006/relationships/slide" Target="slide2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60" descr="mels_question_md_blk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0"/>
            <a:ext cx="9509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 Box 5"/>
          <p:cNvSpPr txBox="1">
            <a:spLocks noChangeArrowheads="1"/>
          </p:cNvSpPr>
          <p:nvPr/>
        </p:nvSpPr>
        <p:spPr bwMode="auto">
          <a:xfrm>
            <a:off x="1524000" y="0"/>
            <a:ext cx="59436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4800" b="1">
                <a:solidFill>
                  <a:schemeClr val="bg1"/>
                </a:solidFill>
                <a:latin typeface="Times New Roman" pitchFamily="18" charset="0"/>
              </a:rPr>
              <a:t>Powerpoint Jeopardy</a:t>
            </a:r>
          </a:p>
        </p:txBody>
      </p:sp>
      <p:graphicFrame>
        <p:nvGraphicFramePr>
          <p:cNvPr id="2207" name="Group 15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3004721"/>
              </p:ext>
            </p:extLst>
          </p:nvPr>
        </p:nvGraphicFramePr>
        <p:xfrm>
          <a:off x="457200" y="1143000"/>
          <a:ext cx="8382000" cy="5669885"/>
        </p:xfrm>
        <a:graphic>
          <a:graphicData uri="http://schemas.openxmlformats.org/drawingml/2006/table">
            <a:tbl>
              <a:tblPr/>
              <a:tblGrid>
                <a:gridCol w="1676400"/>
                <a:gridCol w="1676400"/>
                <a:gridCol w="1676400"/>
                <a:gridCol w="1676400"/>
                <a:gridCol w="1676400"/>
              </a:tblGrid>
              <a:tr h="5791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1. Lab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Experiements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2. Organism Ecology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3. Population Ecology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4.  Community Ecology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5.  Bio-geochemical Cycles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00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3" action="ppaction://hlinksldjump"/>
                        </a:rPr>
                        <a:t>10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4" action="ppaction://hlinksldjump"/>
                        </a:rPr>
                        <a:t>10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5" action="ppaction://hlinksldjump"/>
                        </a:rPr>
                        <a:t>10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6" action="ppaction://hlinksldjump"/>
                        </a:rPr>
                        <a:t>10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7" action="ppaction://hlinksldjump"/>
                        </a:rPr>
                        <a:t>10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84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8" action="ppaction://hlinksldjump"/>
                        </a:rPr>
                        <a:t>20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9" action="ppaction://hlinksldjump"/>
                        </a:rPr>
                        <a:t>20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10" action="ppaction://hlinksldjump"/>
                        </a:rPr>
                        <a:t>20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11" action="ppaction://hlinksldjump"/>
                        </a:rPr>
                        <a:t>20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12" action="ppaction://hlinksldjump"/>
                        </a:rPr>
                        <a:t>20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00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13" action="ppaction://hlinksldjump"/>
                        </a:rPr>
                        <a:t>30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14" action="ppaction://hlinksldjump"/>
                        </a:rPr>
                        <a:t>30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15" action="ppaction://hlinksldjump"/>
                        </a:rPr>
                        <a:t>30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16" action="ppaction://hlinksldjump"/>
                        </a:rPr>
                        <a:t>30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17" action="ppaction://hlinksldjump"/>
                        </a:rPr>
                        <a:t>30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84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18" action="ppaction://hlinksldjump"/>
                        </a:rPr>
                        <a:t>40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19" action="ppaction://hlinksldjump"/>
                        </a:rPr>
                        <a:t>40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20" action="ppaction://hlinksldjump"/>
                        </a:rPr>
                        <a:t>40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21" action="ppaction://hlinksldjump"/>
                        </a:rPr>
                        <a:t>40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22" action="ppaction://hlinksldjump"/>
                        </a:rPr>
                        <a:t>40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00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23" action="ppaction://hlinksldjump"/>
                        </a:rPr>
                        <a:t>50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24" action="ppaction://hlinksldjump"/>
                        </a:rPr>
                        <a:t>50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25" action="ppaction://hlinksldjump"/>
                        </a:rPr>
                        <a:t>50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26" action="ppaction://hlinksldjump"/>
                        </a:rPr>
                        <a:t>50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27" action="ppaction://hlinksldjump"/>
                        </a:rPr>
                        <a:t>50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4"/>
          <p:cNvSpPr txBox="1">
            <a:spLocks noChangeArrowheads="1"/>
          </p:cNvSpPr>
          <p:nvPr/>
        </p:nvSpPr>
        <p:spPr bwMode="auto">
          <a:xfrm>
            <a:off x="76200" y="1752600"/>
            <a:ext cx="89916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2 – 40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How many primary consumers are in the picture below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1267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http://library.thinkquest.org/J0113170/forest/images/foodwe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8400" y="3536950"/>
            <a:ext cx="4029075" cy="297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4"/>
          <p:cNvSpPr txBox="1">
            <a:spLocks noChangeArrowheads="1"/>
          </p:cNvSpPr>
          <p:nvPr/>
        </p:nvSpPr>
        <p:spPr bwMode="auto">
          <a:xfrm>
            <a:off x="152400" y="1752600"/>
            <a:ext cx="89154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2 – 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50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In a trophic </a:t>
            </a:r>
            <a:r>
              <a:rPr lang="en-US" sz="3600" dirty="0" err="1" smtClean="0">
                <a:solidFill>
                  <a:schemeClr val="bg1"/>
                </a:solidFill>
                <a:latin typeface="Times New Roman" pitchFamily="18" charset="0"/>
              </a:rPr>
              <a:t>pyrimid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, there are 54381kg of mass at the producer level. How many kg of mass will be seen at the secondary consumer level?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2291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76200" y="1752600"/>
            <a:ext cx="89916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3 – 10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Populations of organisms are dynamic. This means they can ____________.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3315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76200" y="1752600"/>
            <a:ext cx="89916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3 – 20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An increase in population can be caused by 2 major factors. They are…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4339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4"/>
          <p:cNvSpPr txBox="1">
            <a:spLocks noChangeArrowheads="1"/>
          </p:cNvSpPr>
          <p:nvPr/>
        </p:nvSpPr>
        <p:spPr bwMode="auto">
          <a:xfrm>
            <a:off x="76200" y="1752600"/>
            <a:ext cx="89916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3 – 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30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Snowshoe hare and Lynx populations are linked. This means an increase or decrease in one population…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5363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4"/>
          <p:cNvSpPr txBox="1">
            <a:spLocks noChangeArrowheads="1"/>
          </p:cNvSpPr>
          <p:nvPr/>
        </p:nvSpPr>
        <p:spPr bwMode="auto">
          <a:xfrm>
            <a:off x="76200" y="1752600"/>
            <a:ext cx="89916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3 – 40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Human populations is currently growing on what type of growth curve?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  <a:p>
            <a:pPr algn="ctr"/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6387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4"/>
          <p:cNvSpPr txBox="1">
            <a:spLocks noChangeArrowheads="1"/>
          </p:cNvSpPr>
          <p:nvPr/>
        </p:nvSpPr>
        <p:spPr bwMode="auto">
          <a:xfrm>
            <a:off x="127000" y="1752600"/>
            <a:ext cx="88392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3 – 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50</a:t>
            </a:r>
          </a:p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In an “S Curve” there is a point when there are not enough resources to increase the population any further. This is called…</a:t>
            </a:r>
          </a:p>
          <a:p>
            <a:pPr algn="ctr"/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7411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4"/>
          <p:cNvSpPr txBox="1">
            <a:spLocks noChangeArrowheads="1"/>
          </p:cNvSpPr>
          <p:nvPr/>
        </p:nvSpPr>
        <p:spPr bwMode="auto">
          <a:xfrm>
            <a:off x="76200" y="1773238"/>
            <a:ext cx="8991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4 – 10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Define succession 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8435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4"/>
          <p:cNvSpPr txBox="1">
            <a:spLocks noChangeArrowheads="1"/>
          </p:cNvSpPr>
          <p:nvPr/>
        </p:nvSpPr>
        <p:spPr bwMode="auto">
          <a:xfrm>
            <a:off x="76200" y="1773238"/>
            <a:ext cx="8991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4 – 20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Define pioneer species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9459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4"/>
          <p:cNvSpPr txBox="1">
            <a:spLocks noChangeArrowheads="1"/>
          </p:cNvSpPr>
          <p:nvPr/>
        </p:nvSpPr>
        <p:spPr bwMode="auto">
          <a:xfrm>
            <a:off x="76200" y="1749425"/>
            <a:ext cx="89916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4 – 30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A department store is abandoned. What type of succession will take place first?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20483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228600" y="1752600"/>
            <a:ext cx="86868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1 - 10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What should you do if there is any sort of accident in the lab?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3075" name="Picture 6" descr="purple_md_blk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4"/>
          <p:cNvSpPr txBox="1">
            <a:spLocks noChangeArrowheads="1"/>
          </p:cNvSpPr>
          <p:nvPr/>
        </p:nvSpPr>
        <p:spPr bwMode="auto">
          <a:xfrm>
            <a:off x="76200" y="1752600"/>
            <a:ext cx="89916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4 – 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40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A dead deer is eaten by a vulture. This is a ____________ relationship. 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21507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4"/>
          <p:cNvSpPr txBox="1">
            <a:spLocks noChangeArrowheads="1"/>
          </p:cNvSpPr>
          <p:nvPr/>
        </p:nvSpPr>
        <p:spPr bwMode="auto">
          <a:xfrm>
            <a:off x="76200" y="1752600"/>
            <a:ext cx="89916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4 – 50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Define a mutualistic relationship. Give an example.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22531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4"/>
          <p:cNvSpPr txBox="1">
            <a:spLocks noChangeArrowheads="1"/>
          </p:cNvSpPr>
          <p:nvPr/>
        </p:nvSpPr>
        <p:spPr bwMode="auto">
          <a:xfrm>
            <a:off x="152400" y="1752600"/>
            <a:ext cx="89154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5 – 10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The water 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cycle has water going from a liquid to a gas in a process called _________.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23555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4"/>
          <p:cNvSpPr txBox="1">
            <a:spLocks noChangeArrowheads="1"/>
          </p:cNvSpPr>
          <p:nvPr/>
        </p:nvSpPr>
        <p:spPr bwMode="auto">
          <a:xfrm>
            <a:off x="76200" y="1762125"/>
            <a:ext cx="8915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5 – 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20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How are humans affecting the carbon cycle?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24579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4"/>
          <p:cNvSpPr txBox="1">
            <a:spLocks noChangeArrowheads="1"/>
          </p:cNvSpPr>
          <p:nvPr/>
        </p:nvSpPr>
        <p:spPr bwMode="auto">
          <a:xfrm>
            <a:off x="76200" y="1752600"/>
            <a:ext cx="8991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5 – 30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Plants give off this carbon gas…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25603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4"/>
          <p:cNvSpPr txBox="1">
            <a:spLocks noChangeArrowheads="1"/>
          </p:cNvSpPr>
          <p:nvPr/>
        </p:nvSpPr>
        <p:spPr bwMode="auto">
          <a:xfrm>
            <a:off x="76200" y="1758287"/>
            <a:ext cx="89154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5 – 40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What is the form of Nitrogen in the atmosphere. 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26627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4"/>
          <p:cNvSpPr txBox="1">
            <a:spLocks noChangeArrowheads="1"/>
          </p:cNvSpPr>
          <p:nvPr/>
        </p:nvSpPr>
        <p:spPr bwMode="auto">
          <a:xfrm>
            <a:off x="76200" y="1752600"/>
            <a:ext cx="89916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5 – 50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What is the most common gas in </a:t>
            </a:r>
            <a:r>
              <a:rPr lang="en-US" sz="3600" smtClean="0">
                <a:solidFill>
                  <a:schemeClr val="bg1"/>
                </a:solidFill>
                <a:latin typeface="Times New Roman" pitchFamily="18" charset="0"/>
              </a:rPr>
              <a:t>the atmosphere?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27651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0" y="1752600"/>
            <a:ext cx="9144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1 - 20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T/F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You draw conclusions about an experiment while collecting data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4099" name="Picture 5" descr="purple_md_blk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0" y="1752600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1 – 30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Give me the metric prefix that means 1000x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5123" name="Picture 5" descr="purple_md_blk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4"/>
          <p:cNvSpPr txBox="1">
            <a:spLocks noChangeArrowheads="1"/>
          </p:cNvSpPr>
          <p:nvPr/>
        </p:nvSpPr>
        <p:spPr bwMode="auto">
          <a:xfrm>
            <a:off x="0" y="1752600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1 – 40 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Define dependent variable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6147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4"/>
          <p:cNvSpPr txBox="1">
            <a:spLocks noChangeArrowheads="1"/>
          </p:cNvSpPr>
          <p:nvPr/>
        </p:nvSpPr>
        <p:spPr bwMode="auto">
          <a:xfrm>
            <a:off x="0" y="1752600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 1 – 50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Define independent variable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7171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4"/>
          <p:cNvSpPr txBox="1">
            <a:spLocks noChangeArrowheads="1"/>
          </p:cNvSpPr>
          <p:nvPr/>
        </p:nvSpPr>
        <p:spPr bwMode="auto">
          <a:xfrm>
            <a:off x="0" y="1752600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2 – 10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Define organism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8195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4"/>
          <p:cNvSpPr txBox="1">
            <a:spLocks noChangeArrowheads="1"/>
          </p:cNvSpPr>
          <p:nvPr/>
        </p:nvSpPr>
        <p:spPr bwMode="auto">
          <a:xfrm>
            <a:off x="76200" y="1752600"/>
            <a:ext cx="89916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2 – 20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Define interdependence. Please provide an example.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9219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4"/>
          <p:cNvSpPr txBox="1">
            <a:spLocks noChangeArrowheads="1"/>
          </p:cNvSpPr>
          <p:nvPr/>
        </p:nvSpPr>
        <p:spPr bwMode="auto">
          <a:xfrm>
            <a:off x="76200" y="1752600"/>
            <a:ext cx="8991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2 – 30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Describe the niche of a tiger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0243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FFFFFF"/>
      </a:hlink>
      <a:folHlink>
        <a:srgbClr val="3333FF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FFFF"/>
        </a:hlink>
        <a:folHlink>
          <a:srgbClr val="3333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</TotalTime>
  <Words>406</Words>
  <Application>Microsoft Office PowerPoint</Application>
  <PresentationFormat>On-screen Show (4:3)</PresentationFormat>
  <Paragraphs>87</Paragraphs>
  <Slides>26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James Madison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Philip Bigler</dc:creator>
  <cp:lastModifiedBy>Administrator</cp:lastModifiedBy>
  <cp:revision>38</cp:revision>
  <dcterms:created xsi:type="dcterms:W3CDTF">2003-05-14T01:07:43Z</dcterms:created>
  <dcterms:modified xsi:type="dcterms:W3CDTF">2013-05-16T12:34:47Z</dcterms:modified>
</cp:coreProperties>
</file>