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2" r:id="rId6"/>
    <p:sldId id="263" r:id="rId7"/>
    <p:sldId id="264" r:id="rId8"/>
    <p:sldId id="265" r:id="rId9"/>
    <p:sldId id="269" r:id="rId10"/>
    <p:sldId id="268" r:id="rId11"/>
    <p:sldId id="270" r:id="rId12"/>
    <p:sldId id="271" r:id="rId13"/>
    <p:sldId id="267" r:id="rId14"/>
    <p:sldId id="273" r:id="rId15"/>
    <p:sldId id="272" r:id="rId16"/>
    <p:sldId id="274" r:id="rId17"/>
    <p:sldId id="276" r:id="rId18"/>
    <p:sldId id="277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49" autoAdjust="0"/>
    <p:restoredTop sz="94660"/>
  </p:normalViewPr>
  <p:slideViewPr>
    <p:cSldViewPr>
      <p:cViewPr varScale="1">
        <p:scale>
          <a:sx n="101" d="100"/>
          <a:sy n="101" d="100"/>
        </p:scale>
        <p:origin x="49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72CA5-CF57-4EEF-9C1E-0154EDEB7F75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BE591-4B89-4EFC-97BE-A7FF5C1A0A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544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72CA5-CF57-4EEF-9C1E-0154EDEB7F75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BE591-4B89-4EFC-97BE-A7FF5C1A0A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139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72CA5-CF57-4EEF-9C1E-0154EDEB7F75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BE591-4B89-4EFC-97BE-A7FF5C1A0A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060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72CA5-CF57-4EEF-9C1E-0154EDEB7F75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BE591-4B89-4EFC-97BE-A7FF5C1A0A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566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72CA5-CF57-4EEF-9C1E-0154EDEB7F75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BE591-4B89-4EFC-97BE-A7FF5C1A0A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220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72CA5-CF57-4EEF-9C1E-0154EDEB7F75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BE591-4B89-4EFC-97BE-A7FF5C1A0A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962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72CA5-CF57-4EEF-9C1E-0154EDEB7F75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BE591-4B89-4EFC-97BE-A7FF5C1A0A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560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72CA5-CF57-4EEF-9C1E-0154EDEB7F75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BE591-4B89-4EFC-97BE-A7FF5C1A0A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979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72CA5-CF57-4EEF-9C1E-0154EDEB7F75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BE591-4B89-4EFC-97BE-A7FF5C1A0A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842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72CA5-CF57-4EEF-9C1E-0154EDEB7F75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BE591-4B89-4EFC-97BE-A7FF5C1A0A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344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72CA5-CF57-4EEF-9C1E-0154EDEB7F75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BE591-4B89-4EFC-97BE-A7FF5C1A0A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708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72CA5-CF57-4EEF-9C1E-0154EDEB7F75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4BE591-4B89-4EFC-97BE-A7FF5C1A0A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075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upload.wikimedia.org/wikipedia/commons/3/3c/Green_Monst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95400"/>
            <a:ext cx="9152709" cy="51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0154" y="0"/>
            <a:ext cx="7772400" cy="1470025"/>
          </a:xfrm>
        </p:spPr>
        <p:txBody>
          <a:bodyPr/>
          <a:lstStyle/>
          <a:p>
            <a:r>
              <a:rPr lang="en-US" dirty="0" smtClean="0"/>
              <a:t>Introduction to Photosynthesis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46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Reactions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The equation actually happens in two different steps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Light Reactions</a:t>
            </a:r>
            <a:r>
              <a:rPr lang="en-US" dirty="0" smtClean="0"/>
              <a:t> only happen in the presence of sunlight</a:t>
            </a:r>
          </a:p>
          <a:p>
            <a:r>
              <a:rPr lang="en-US" dirty="0" smtClean="0"/>
              <a:t>The light reactions happen in the thylakoid membranes</a:t>
            </a:r>
            <a:endParaRPr lang="en-US" dirty="0"/>
          </a:p>
          <a:p>
            <a:r>
              <a:rPr lang="en-US" dirty="0" smtClean="0"/>
              <a:t>The </a:t>
            </a:r>
            <a:r>
              <a:rPr lang="en-US" b="1" dirty="0" smtClean="0"/>
              <a:t>Calvin Cycle </a:t>
            </a:r>
            <a:r>
              <a:rPr lang="en-US" dirty="0" smtClean="0"/>
              <a:t>can happen in the presence of sunlight or in darkness</a:t>
            </a:r>
          </a:p>
          <a:p>
            <a:r>
              <a:rPr lang="en-US" dirty="0" smtClean="0"/>
              <a:t>The Calvin cycle happens in the stroma</a:t>
            </a:r>
          </a:p>
        </p:txBody>
      </p:sp>
      <p:pic>
        <p:nvPicPr>
          <p:cNvPr id="6148" name="Picture 4" descr="Melvin Calv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828799"/>
            <a:ext cx="3352800" cy="4340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5417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Reactions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reactants for the light reactions are light and H</a:t>
            </a:r>
            <a:r>
              <a:rPr lang="en-US" baseline="-25000" dirty="0" smtClean="0"/>
              <a:t>2</a:t>
            </a:r>
            <a:r>
              <a:rPr lang="en-US" dirty="0" smtClean="0"/>
              <a:t>0</a:t>
            </a:r>
          </a:p>
          <a:p>
            <a:r>
              <a:rPr lang="en-US" dirty="0" smtClean="0"/>
              <a:t>The products for the light reactions are O</a:t>
            </a:r>
            <a:r>
              <a:rPr lang="en-US" baseline="-25000" dirty="0" smtClean="0"/>
              <a:t>2</a:t>
            </a:r>
          </a:p>
          <a:p>
            <a:r>
              <a:rPr lang="en-US" dirty="0" smtClean="0"/>
              <a:t>The reactants for the Calvin Cycle are CO</a:t>
            </a:r>
            <a:r>
              <a:rPr lang="en-US" baseline="-25000" dirty="0" smtClean="0"/>
              <a:t>2</a:t>
            </a:r>
          </a:p>
          <a:p>
            <a:r>
              <a:rPr lang="en-US" dirty="0" smtClean="0"/>
              <a:t>The products for the Calvin Cycle are sugars</a:t>
            </a:r>
          </a:p>
          <a:p>
            <a:endParaRPr lang="en-US" baseline="-25000" dirty="0"/>
          </a:p>
        </p:txBody>
      </p:sp>
      <p:pic>
        <p:nvPicPr>
          <p:cNvPr id="7170" name="Picture 2" descr="http://www.bio.umass.edu/biology/conn.river/misc_images/photosyn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854682"/>
            <a:ext cx="4038600" cy="3069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9204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Reactions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Also cycled between the reactions are ATP and ADP + P</a:t>
            </a:r>
          </a:p>
          <a:p>
            <a:r>
              <a:rPr lang="en-US" dirty="0" smtClean="0"/>
              <a:t>Those are used to power the production of sugars</a:t>
            </a:r>
          </a:p>
          <a:p>
            <a:r>
              <a:rPr lang="en-US" dirty="0" smtClean="0"/>
              <a:t>NADPH and NADP+ are cycled between the reactions as well</a:t>
            </a:r>
          </a:p>
          <a:p>
            <a:r>
              <a:rPr lang="en-US" dirty="0" smtClean="0"/>
              <a:t>NADP+ is an hydrogen acceptor that helps while reducing</a:t>
            </a:r>
            <a:endParaRPr lang="en-US" dirty="0"/>
          </a:p>
        </p:txBody>
      </p:sp>
      <p:pic>
        <p:nvPicPr>
          <p:cNvPr id="8194" name="Picture 2" descr="http://landflux.org/resources/Photosynthesis%20-%20Campbell%201993%20-%20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514600"/>
            <a:ext cx="4150777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2192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The Equation Mean?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Lets breakdown the equation for photosynthesis</a:t>
            </a:r>
          </a:p>
          <a:p>
            <a:r>
              <a:rPr lang="en-US" dirty="0" smtClean="0"/>
              <a:t>The oxygen that you need to live comes from the light reactions </a:t>
            </a:r>
          </a:p>
          <a:p>
            <a:r>
              <a:rPr lang="en-US" dirty="0" smtClean="0"/>
              <a:t>So next time you are outside… give a tree a hug because it allows you to breathe! </a:t>
            </a:r>
          </a:p>
        </p:txBody>
      </p:sp>
      <p:pic>
        <p:nvPicPr>
          <p:cNvPr id="4098" name="Picture 2" descr="http://www.portlandmonthlymag.com/data/images/2013/7/image/29500/treehugger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518"/>
          <a:stretch/>
        </p:blipFill>
        <p:spPr bwMode="auto">
          <a:xfrm>
            <a:off x="4648200" y="1676400"/>
            <a:ext cx="4164061" cy="3494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4442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The Equation Mean?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Also almost all the food that you eat is all based from plants</a:t>
            </a:r>
          </a:p>
          <a:p>
            <a:r>
              <a:rPr lang="en-US" dirty="0" smtClean="0"/>
              <a:t>The sun drives photosynthesis and that is the source of food that we take for granted</a:t>
            </a:r>
          </a:p>
          <a:p>
            <a:r>
              <a:rPr lang="en-US" dirty="0" smtClean="0"/>
              <a:t>… I would not suggest hugging the sun… </a:t>
            </a:r>
            <a:endParaRPr lang="en-US" dirty="0"/>
          </a:p>
        </p:txBody>
      </p:sp>
      <p:pic>
        <p:nvPicPr>
          <p:cNvPr id="3074" name="Picture 2" descr="http://farm3.staticflickr.com/2294/5741087530_71620f500a_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209800"/>
            <a:ext cx="3457433" cy="2895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4483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REMEMBER</a:t>
            </a:r>
            <a:br>
              <a:rPr lang="en-US" dirty="0" smtClean="0"/>
            </a:br>
            <a:r>
              <a:rPr lang="en-US" sz="1800" i="1" dirty="0" smtClean="0"/>
              <a:t>Possible Flashcards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Photosynthesis is done by plant autotrophs</a:t>
            </a:r>
          </a:p>
          <a:p>
            <a:r>
              <a:rPr lang="en-US" dirty="0" smtClean="0"/>
              <a:t>It has two different smaller steps, the light reactions and the Calvin Cycle</a:t>
            </a:r>
          </a:p>
          <a:p>
            <a:r>
              <a:rPr lang="en-US" dirty="0" smtClean="0"/>
              <a:t>The equation is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Photosynthesis happens in the chloroplast</a:t>
            </a:r>
          </a:p>
          <a:p>
            <a:r>
              <a:rPr lang="en-US" dirty="0" smtClean="0"/>
              <a:t>Chloroplasts have membrane sacks called grana that contain thylakoids</a:t>
            </a:r>
          </a:p>
          <a:p>
            <a:r>
              <a:rPr lang="en-US" dirty="0" smtClean="0"/>
              <a:t>They also have fluid filled space called stroma</a:t>
            </a:r>
          </a:p>
        </p:txBody>
      </p:sp>
      <p:pic>
        <p:nvPicPr>
          <p:cNvPr id="5" name="Picture 2" descr="http://milander.net/sarahAlexanderWeb/images/equ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429" y="4800600"/>
            <a:ext cx="4114800" cy="10704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30051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REMEMBER</a:t>
            </a:r>
            <a:br>
              <a:rPr lang="en-US" dirty="0"/>
            </a:br>
            <a:r>
              <a:rPr lang="en-US" sz="2000" i="1" dirty="0"/>
              <a:t>Possible Flashcards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reactants for the light reactions are light and H</a:t>
            </a:r>
            <a:r>
              <a:rPr lang="en-US" baseline="-25000" dirty="0" smtClean="0"/>
              <a:t>2</a:t>
            </a:r>
            <a:r>
              <a:rPr lang="en-US" dirty="0" smtClean="0"/>
              <a:t>0</a:t>
            </a:r>
          </a:p>
          <a:p>
            <a:r>
              <a:rPr lang="en-US" dirty="0" smtClean="0"/>
              <a:t>The products for the light reactions are O</a:t>
            </a:r>
            <a:r>
              <a:rPr lang="en-US" baseline="-25000" dirty="0" smtClean="0"/>
              <a:t>2</a:t>
            </a:r>
          </a:p>
          <a:p>
            <a:r>
              <a:rPr lang="en-US" dirty="0" smtClean="0"/>
              <a:t>The reactants for the Calvin Cycle are CO</a:t>
            </a:r>
            <a:r>
              <a:rPr lang="en-US" baseline="-25000" dirty="0" smtClean="0"/>
              <a:t>2</a:t>
            </a:r>
          </a:p>
          <a:p>
            <a:r>
              <a:rPr lang="en-US" dirty="0" smtClean="0"/>
              <a:t>The products for the Calvin Cycle are sugars</a:t>
            </a:r>
          </a:p>
          <a:p>
            <a:endParaRPr lang="en-US" baseline="-25000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Energy is cycled between the light reactions and the Calvin Cycle in the form of ATP and ADP + P</a:t>
            </a:r>
          </a:p>
          <a:p>
            <a:r>
              <a:rPr lang="en-US" dirty="0" smtClean="0"/>
              <a:t>NADP+ accepts hydrogen to become NADPH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2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landflux.org/resources/Photosynthesis%20-%20Campbell%201993%20-%20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2" y="533400"/>
            <a:ext cx="9156126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3665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2" descr="http://www.quia.com/files/quia/users/lmcgee/plants/photosynthesis/photosynthesis-L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52"/>
          <a:stretch/>
        </p:blipFill>
        <p:spPr bwMode="auto">
          <a:xfrm>
            <a:off x="952500" y="283782"/>
            <a:ext cx="7239000" cy="6086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5807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 Cells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Plants are autotrophs</a:t>
            </a:r>
          </a:p>
          <a:p>
            <a:r>
              <a:rPr lang="en-US" b="1" dirty="0" smtClean="0"/>
              <a:t>Autotrophs</a:t>
            </a:r>
            <a:r>
              <a:rPr lang="en-US" dirty="0" smtClean="0"/>
              <a:t> (</a:t>
            </a:r>
            <a:r>
              <a:rPr lang="en-US" i="1" dirty="0" smtClean="0"/>
              <a:t>self–feeding</a:t>
            </a:r>
            <a:r>
              <a:rPr lang="en-US" dirty="0" smtClean="0"/>
              <a:t>) are organisms that can produce their own food</a:t>
            </a:r>
          </a:p>
          <a:p>
            <a:r>
              <a:rPr lang="en-US" dirty="0" smtClean="0"/>
              <a:t>This is important because almost every other organism eats plants or an organism that eats plants</a:t>
            </a:r>
          </a:p>
          <a:p>
            <a:r>
              <a:rPr lang="en-US" b="1" dirty="0" smtClean="0"/>
              <a:t>Heterotrophs</a:t>
            </a:r>
            <a:r>
              <a:rPr lang="en-US" dirty="0" smtClean="0"/>
              <a:t> (</a:t>
            </a:r>
            <a:r>
              <a:rPr lang="en-US" i="1" dirty="0" smtClean="0"/>
              <a:t>other-feeding</a:t>
            </a:r>
            <a:r>
              <a:rPr lang="en-US" dirty="0" smtClean="0"/>
              <a:t>) are organisms that cannot produce their own food and have to eat others</a:t>
            </a:r>
          </a:p>
          <a:p>
            <a:endParaRPr lang="en-US" dirty="0"/>
          </a:p>
        </p:txBody>
      </p:sp>
      <p:pic>
        <p:nvPicPr>
          <p:cNvPr id="8" name="Picture 2" descr="http://www.prolandscapesupply.biz/images/plant&amp;FullSun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914400"/>
            <a:ext cx="1828800" cy="2503949"/>
          </a:xfrm>
          <a:prstGeom prst="rect">
            <a:avLst/>
          </a:prstGeom>
          <a:noFill/>
        </p:spPr>
      </p:pic>
      <p:pic>
        <p:nvPicPr>
          <p:cNvPr id="9" name="Picture 2" descr="http://www.livingnutrition.com/images/laugh/hamsterWcarro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505200"/>
            <a:ext cx="2590801" cy="3039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9664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 Cells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process that plant cells use to produce food is called </a:t>
            </a:r>
            <a:r>
              <a:rPr lang="en-US" b="1" dirty="0" smtClean="0"/>
              <a:t>photosynthesis</a:t>
            </a:r>
          </a:p>
          <a:p>
            <a:r>
              <a:rPr lang="en-US" dirty="0" smtClean="0"/>
              <a:t>It is a complex chemical process that involves many steps and processes</a:t>
            </a:r>
          </a:p>
          <a:p>
            <a:r>
              <a:rPr lang="en-US" dirty="0" smtClean="0"/>
              <a:t>The best way to learn it is to repeat, repeat, repeat!</a:t>
            </a:r>
          </a:p>
          <a:p>
            <a:endParaRPr lang="en-US" dirty="0"/>
          </a:p>
        </p:txBody>
      </p:sp>
      <p:pic>
        <p:nvPicPr>
          <p:cNvPr id="5122" name="Picture 2" descr="http://www.phschool.com/science/biology_place/biocoach/images/photosynth/photo1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191293"/>
            <a:ext cx="4348844" cy="2609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6919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 Cells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Photosynthesis happens in the plant’s </a:t>
            </a:r>
            <a:r>
              <a:rPr lang="en-US" b="1" dirty="0" smtClean="0"/>
              <a:t>chloroplasts</a:t>
            </a:r>
          </a:p>
          <a:p>
            <a:r>
              <a:rPr lang="en-US" dirty="0" smtClean="0"/>
              <a:t>The chloroplasts are concentrated in a layer of the plant known as the </a:t>
            </a:r>
            <a:r>
              <a:rPr lang="en-US" b="1" dirty="0" smtClean="0"/>
              <a:t>mesophyll</a:t>
            </a:r>
          </a:p>
          <a:p>
            <a:r>
              <a:rPr lang="en-US" dirty="0" smtClean="0"/>
              <a:t>Chloroplasts are green and will give a plant its green appearance</a:t>
            </a:r>
            <a:endParaRPr lang="en-US" dirty="0"/>
          </a:p>
        </p:txBody>
      </p:sp>
      <p:pic>
        <p:nvPicPr>
          <p:cNvPr id="5" name="Picture 2" descr="http://1.bp.blogspot.com/_ErjwMqGG5PM/THAeZdHlzfI/AAAAAAAAAAc/J4UEpsvvqp0/s320/chlor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828800"/>
            <a:ext cx="3854245" cy="3733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4129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Chloroplasts and Thylakoids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chloroplast has internal structures called </a:t>
            </a:r>
            <a:r>
              <a:rPr lang="en-US" b="1" dirty="0" smtClean="0"/>
              <a:t>thylakoids</a:t>
            </a:r>
          </a:p>
          <a:p>
            <a:r>
              <a:rPr lang="en-US" dirty="0" smtClean="0"/>
              <a:t>These are internal membrane sacks that look like pancakes</a:t>
            </a:r>
          </a:p>
          <a:p>
            <a:r>
              <a:rPr lang="en-US" dirty="0" smtClean="0"/>
              <a:t>Thylakoids form stacks called </a:t>
            </a:r>
            <a:r>
              <a:rPr lang="en-US" b="1" dirty="0" smtClean="0"/>
              <a:t>granum</a:t>
            </a:r>
          </a:p>
          <a:p>
            <a:r>
              <a:rPr lang="en-US" dirty="0" smtClean="0"/>
              <a:t>Many stacks of granum make up </a:t>
            </a:r>
            <a:r>
              <a:rPr lang="en-US" smtClean="0"/>
              <a:t>a </a:t>
            </a:r>
            <a:r>
              <a:rPr lang="en-US" b="1" smtClean="0"/>
              <a:t>grana</a:t>
            </a:r>
            <a:endParaRPr lang="en-US" b="1" dirty="0"/>
          </a:p>
        </p:txBody>
      </p:sp>
      <p:pic>
        <p:nvPicPr>
          <p:cNvPr id="13314" name="Picture 2" descr="http://www.helpsavetheclimate.com/chloroplast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905000"/>
            <a:ext cx="4019550" cy="2857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18616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Chloroplasts and Thylakoids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Having stacks of grana increases the surface area of the chloroplast</a:t>
            </a:r>
          </a:p>
          <a:p>
            <a:r>
              <a:rPr lang="en-US" dirty="0" smtClean="0"/>
              <a:t>This allows the chloroplast to absorb more light </a:t>
            </a:r>
          </a:p>
          <a:p>
            <a:r>
              <a:rPr lang="en-US" dirty="0" smtClean="0"/>
              <a:t>The fluid surrounding the grana is called the </a:t>
            </a:r>
            <a:r>
              <a:rPr lang="en-US" b="1" dirty="0" smtClean="0"/>
              <a:t>stroma</a:t>
            </a:r>
            <a:endParaRPr lang="en-US" b="1" dirty="0"/>
          </a:p>
        </p:txBody>
      </p:sp>
      <p:pic>
        <p:nvPicPr>
          <p:cNvPr id="12290" name="Picture 2" descr="http://www.helpsavetheclimate.com/chloroplast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362200"/>
            <a:ext cx="4019550" cy="2857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19160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Photosynthesis Equation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Photosynthesis has a set chemical reaction</a:t>
            </a:r>
          </a:p>
          <a:p>
            <a:r>
              <a:rPr lang="en-US" dirty="0" smtClean="0"/>
              <a:t>This chemical reaction lets us know what goes into photosynthesis</a:t>
            </a:r>
          </a:p>
          <a:p>
            <a:r>
              <a:rPr lang="en-US" dirty="0" smtClean="0"/>
              <a:t>It also tells us what comes out of photosynthesis</a:t>
            </a:r>
            <a:endParaRPr lang="en-US" dirty="0"/>
          </a:p>
        </p:txBody>
      </p:sp>
      <p:pic>
        <p:nvPicPr>
          <p:cNvPr id="17410" name="Picture 2" descr="http://milander.net/sarahAlexanderWeb/images/equ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743200"/>
            <a:ext cx="4114800" cy="10704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71383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eacherthomas.com/wp-content/uploads/2010/01/photosynthesis-equation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447800"/>
            <a:ext cx="7927680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upload.wikimedia.org/wikipedia/commons/4/41/Carbon-dioxide-3D-vdW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419600"/>
            <a:ext cx="2362200" cy="1552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idswater.com/Common/header/Img-water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100" b="19070"/>
          <a:stretch/>
        </p:blipFill>
        <p:spPr bwMode="auto">
          <a:xfrm>
            <a:off x="2446021" y="304800"/>
            <a:ext cx="1905000" cy="1699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2.worc.ac.uk/ils/images/stories/sugar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962400"/>
            <a:ext cx="233680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minuet.dance.ohio-state.edu/~loy49/images/words/breath/breathe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535621"/>
            <a:ext cx="1873232" cy="1238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013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Photosynthesis Equation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It is important to note that photosynthesis is a redox reaction</a:t>
            </a:r>
          </a:p>
          <a:p>
            <a:r>
              <a:rPr lang="en-US" dirty="0" smtClean="0"/>
              <a:t>A </a:t>
            </a:r>
            <a:r>
              <a:rPr lang="en-US" b="1" dirty="0" smtClean="0"/>
              <a:t>redox</a:t>
            </a:r>
            <a:r>
              <a:rPr lang="en-US" dirty="0" smtClean="0"/>
              <a:t> reaction is a reaction where something is reduced and something is oxidized</a:t>
            </a:r>
          </a:p>
          <a:p>
            <a:r>
              <a:rPr lang="en-US" dirty="0" smtClean="0"/>
              <a:t>A reduction is where a chemical gains hydrogen</a:t>
            </a:r>
          </a:p>
          <a:p>
            <a:r>
              <a:rPr lang="en-US" dirty="0" smtClean="0"/>
              <a:t>A oxidation is where a chemical loses hydrogen</a:t>
            </a:r>
          </a:p>
          <a:p>
            <a:endParaRPr lang="en-US" dirty="0"/>
          </a:p>
        </p:txBody>
      </p:sp>
      <p:pic>
        <p:nvPicPr>
          <p:cNvPr id="1028" name="Picture 4" descr="http://www.chemguide.co.uk/inorganic/redox/redoxeqtn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924049"/>
            <a:ext cx="2619375" cy="742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chemguide.co.uk/inorganic/redox/redoxeqtn3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7324" y="3124200"/>
            <a:ext cx="2752725" cy="657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0914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581</Words>
  <Application>Microsoft Office PowerPoint</Application>
  <PresentationFormat>On-screen Show (4:3)</PresentationFormat>
  <Paragraphs>70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Calibri</vt:lpstr>
      <vt:lpstr>Office Theme</vt:lpstr>
      <vt:lpstr>Introduction to Photosynthesis</vt:lpstr>
      <vt:lpstr>Plant Cells</vt:lpstr>
      <vt:lpstr>Plant Cells</vt:lpstr>
      <vt:lpstr>Plant Cells</vt:lpstr>
      <vt:lpstr>Chloroplasts and Thylakoids</vt:lpstr>
      <vt:lpstr>Chloroplasts and Thylakoids</vt:lpstr>
      <vt:lpstr>Photosynthesis Equation</vt:lpstr>
      <vt:lpstr>PowerPoint Presentation</vt:lpstr>
      <vt:lpstr>Photosynthesis Equation</vt:lpstr>
      <vt:lpstr>Two Reactions</vt:lpstr>
      <vt:lpstr>Two Reactions</vt:lpstr>
      <vt:lpstr>Two Reactions</vt:lpstr>
      <vt:lpstr>What Does The Equation Mean?</vt:lpstr>
      <vt:lpstr>What Does The Equation Mean?</vt:lpstr>
      <vt:lpstr>REMEMBER Possible Flashcards</vt:lpstr>
      <vt:lpstr>REMEMBER Possible Flashcards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Photosynthesis</dc:title>
  <dc:creator>Administrator</dc:creator>
  <cp:lastModifiedBy>Administrator</cp:lastModifiedBy>
  <cp:revision>18</cp:revision>
  <dcterms:created xsi:type="dcterms:W3CDTF">2013-10-04T10:55:11Z</dcterms:created>
  <dcterms:modified xsi:type="dcterms:W3CDTF">2017-10-25T17:15:27Z</dcterms:modified>
</cp:coreProperties>
</file>