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6" r:id="rId8"/>
    <p:sldId id="263" r:id="rId9"/>
    <p:sldId id="267" r:id="rId10"/>
    <p:sldId id="264" r:id="rId11"/>
    <p:sldId id="268" r:id="rId12"/>
    <p:sldId id="265" r:id="rId13"/>
    <p:sldId id="26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>
        <p:scale>
          <a:sx n="70" d="100"/>
          <a:sy n="70" d="100"/>
        </p:scale>
        <p:origin x="480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042ED-66F9-4CF5-93FF-1D142BE03D9E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9BCCB-0E2E-40A1-9136-4E02B54DC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619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042ED-66F9-4CF5-93FF-1D142BE03D9E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9BCCB-0E2E-40A1-9136-4E02B54DC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560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042ED-66F9-4CF5-93FF-1D142BE03D9E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9BCCB-0E2E-40A1-9136-4E02B54DC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749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042ED-66F9-4CF5-93FF-1D142BE03D9E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9BCCB-0E2E-40A1-9136-4E02B54DC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225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042ED-66F9-4CF5-93FF-1D142BE03D9E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9BCCB-0E2E-40A1-9136-4E02B54DC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134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042ED-66F9-4CF5-93FF-1D142BE03D9E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9BCCB-0E2E-40A1-9136-4E02B54DC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247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042ED-66F9-4CF5-93FF-1D142BE03D9E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9BCCB-0E2E-40A1-9136-4E02B54DC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729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042ED-66F9-4CF5-93FF-1D142BE03D9E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9BCCB-0E2E-40A1-9136-4E02B54DC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628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042ED-66F9-4CF5-93FF-1D142BE03D9E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9BCCB-0E2E-40A1-9136-4E02B54DC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06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042ED-66F9-4CF5-93FF-1D142BE03D9E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9BCCB-0E2E-40A1-9136-4E02B54DC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652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042ED-66F9-4CF5-93FF-1D142BE03D9E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9BCCB-0E2E-40A1-9136-4E02B54DC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656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042ED-66F9-4CF5-93FF-1D142BE03D9E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F9BCCB-0E2E-40A1-9136-4E02B54DC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372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oanews.com/content/pig-bladder-helps-patients-stem-cells-grow-missing-muscles/1971525.html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news.nationalgeographic.com/news/2012/05/120531-paralyzed-rats-walk-science-spinal-cords-health/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oxnews.com/health/2014/01/05/what-happens-during-skin-graft-procedure/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Xsq0sQp6DwU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Histology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Different Types of Tissues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6812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Types of Tissue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Muscle tissue </a:t>
            </a:r>
            <a:r>
              <a:rPr lang="en-US" dirty="0" smtClean="0"/>
              <a:t>is specialized for contraction</a:t>
            </a:r>
          </a:p>
          <a:p>
            <a:r>
              <a:rPr lang="en-US" dirty="0" smtClean="0"/>
              <a:t>This includes many major types of tissue</a:t>
            </a:r>
          </a:p>
          <a:p>
            <a:r>
              <a:rPr lang="en-US" dirty="0" smtClean="0"/>
              <a:t>Your biceps are example of skeletal muscle tissue</a:t>
            </a:r>
          </a:p>
          <a:p>
            <a:r>
              <a:rPr lang="en-US" dirty="0" smtClean="0"/>
              <a:t>Your heart is an example of cardiac muscle tissue</a:t>
            </a:r>
          </a:p>
          <a:p>
            <a:r>
              <a:rPr lang="en-US" dirty="0" smtClean="0"/>
              <a:t>Your esophagus is an example of smooth muscle tissue</a:t>
            </a:r>
            <a:endParaRPr lang="en-US" dirty="0"/>
          </a:p>
        </p:txBody>
      </p:sp>
      <p:pic>
        <p:nvPicPr>
          <p:cNvPr id="5122" name="Picture 2" descr="http://www.highlands.edu/academics/divisions/scipe/biology/faculty/harnden/2121/images/mysium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6625" y="1487483"/>
            <a:ext cx="4757620" cy="5027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9417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www.voanews.com/content/pig-bladder-helps-patients-stem-cells-grow-missing-muscles/1971525.html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95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Types of Tissue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Neural tissue </a:t>
            </a:r>
            <a:r>
              <a:rPr lang="en-US" dirty="0" smtClean="0"/>
              <a:t>carries information from one part of the body to the next</a:t>
            </a:r>
          </a:p>
          <a:p>
            <a:r>
              <a:rPr lang="en-US" dirty="0" smtClean="0"/>
              <a:t>It does this by carrying electrical impulses</a:t>
            </a:r>
          </a:p>
          <a:p>
            <a:r>
              <a:rPr lang="en-US" dirty="0" smtClean="0"/>
              <a:t>Your brain and spine make up the central nervous system</a:t>
            </a:r>
          </a:p>
          <a:p>
            <a:r>
              <a:rPr lang="en-US" dirty="0" smtClean="0"/>
              <a:t>Other nerves and sense organs make up the peripheral nervous system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297" y="2096614"/>
            <a:ext cx="5085692" cy="380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758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http://news.nationalgeographic.com/news/2012/05/120531-paralyzed-rats-walk-science-spinal-cords-health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965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Histology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world around us is run by cells</a:t>
            </a:r>
          </a:p>
          <a:p>
            <a:r>
              <a:rPr lang="en-US" dirty="0" smtClean="0"/>
              <a:t>We often like to think that we are the dominant organisms</a:t>
            </a:r>
          </a:p>
          <a:p>
            <a:r>
              <a:rPr lang="en-US" dirty="0" smtClean="0"/>
              <a:t>However, what we do is dictated by the types of cells that we have interacting within us and with the </a:t>
            </a:r>
            <a:r>
              <a:rPr lang="en-US" dirty="0" err="1" smtClean="0"/>
              <a:t>envrionmet</a:t>
            </a:r>
            <a:endParaRPr lang="en-US" dirty="0"/>
          </a:p>
        </p:txBody>
      </p:sp>
      <p:pic>
        <p:nvPicPr>
          <p:cNvPr id="1026" name="Picture 2" descr="http://images.wisegeek.com/cells-in-blu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6832" y="1825625"/>
            <a:ext cx="4210558" cy="3469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683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Histology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Histology</a:t>
            </a:r>
            <a:r>
              <a:rPr lang="en-US" dirty="0" smtClean="0"/>
              <a:t> is the study of the microscopic cells and tissues</a:t>
            </a:r>
          </a:p>
          <a:p>
            <a:pPr lvl="1"/>
            <a:r>
              <a:rPr lang="en-US" dirty="0" err="1" smtClean="0"/>
              <a:t>Histos</a:t>
            </a:r>
            <a:r>
              <a:rPr lang="en-US" dirty="0" smtClean="0"/>
              <a:t> – Tissue</a:t>
            </a:r>
          </a:p>
          <a:p>
            <a:pPr lvl="1"/>
            <a:r>
              <a:rPr lang="en-US" dirty="0" smtClean="0"/>
              <a:t>Ology – Science</a:t>
            </a:r>
          </a:p>
          <a:p>
            <a:r>
              <a:rPr lang="en-US" dirty="0" smtClean="0"/>
              <a:t>It is an exciting world filled with studies into the microscopic world around us</a:t>
            </a:r>
          </a:p>
          <a:p>
            <a:r>
              <a:rPr lang="en-US" dirty="0" smtClean="0"/>
              <a:t>When we apply it to anatomy we can start to discover why our bodies behave the way that they do</a:t>
            </a:r>
          </a:p>
          <a:p>
            <a:endParaRPr lang="en-US" dirty="0"/>
          </a:p>
        </p:txBody>
      </p:sp>
      <p:pic>
        <p:nvPicPr>
          <p:cNvPr id="2050" name="Picture 2" descr="http://www.mdanderson.org/education-and-research/departments-programs-and-labs/departments-and-divisions/science-park/resources/histology---tissue-processing/histo-bann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646" y="2203577"/>
            <a:ext cx="5481761" cy="3453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5459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Types of Tissue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Each and every one of our bodies </a:t>
            </a:r>
            <a:r>
              <a:rPr lang="en-US" dirty="0" smtClean="0"/>
              <a:t>contains trillions of cells</a:t>
            </a:r>
            <a:endParaRPr lang="en-US" dirty="0" smtClean="0"/>
          </a:p>
          <a:p>
            <a:r>
              <a:rPr lang="en-US" dirty="0" smtClean="0"/>
              <a:t>However, there are only around 200 different types of cells</a:t>
            </a:r>
          </a:p>
          <a:p>
            <a:r>
              <a:rPr lang="en-US" dirty="0" smtClean="0"/>
              <a:t>These cells combine to make up all of the tissues in your body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6855" t="16955" b="17134"/>
          <a:stretch/>
        </p:blipFill>
        <p:spPr>
          <a:xfrm>
            <a:off x="6096000" y="2361063"/>
            <a:ext cx="5650742" cy="2665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777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Types of Tissue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Out of all of the types of cells, there are only 4 major basic categories of cells</a:t>
            </a:r>
          </a:p>
          <a:p>
            <a:r>
              <a:rPr lang="en-US" dirty="0" smtClean="0"/>
              <a:t>Each of these types do different jobs and perform different functions</a:t>
            </a:r>
          </a:p>
          <a:p>
            <a:r>
              <a:rPr lang="en-US" dirty="0" smtClean="0"/>
              <a:t>The four major categories can also be found in different areas of the body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 descr="http://classconnection.s3.amazonaws.com/12/flashcards/867012/png/four_types_of_lung_cancer_histology133156145719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32" y="2152427"/>
            <a:ext cx="5506350" cy="3697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8749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Types of Tissue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Epithelial tissue </a:t>
            </a:r>
            <a:r>
              <a:rPr lang="en-US" dirty="0" smtClean="0"/>
              <a:t>covers exposed surfaces, lines internal passageways and chambers and forms glands</a:t>
            </a:r>
          </a:p>
          <a:p>
            <a:r>
              <a:rPr lang="en-US" dirty="0" smtClean="0"/>
              <a:t>We should be familiar with this type of tissue because it is the one that creates our skin</a:t>
            </a:r>
          </a:p>
          <a:p>
            <a:r>
              <a:rPr lang="en-US" dirty="0" smtClean="0"/>
              <a:t>Many other organs have this type of tissue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4388" b="9814"/>
          <a:stretch/>
        </p:blipFill>
        <p:spPr>
          <a:xfrm>
            <a:off x="6333477" y="1988249"/>
            <a:ext cx="5335360" cy="4026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928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http://www.foxnews.com/health/2014/01/05/what-happens-during-skin-graft-procedure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57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Types of Tissue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Connective tissue </a:t>
            </a:r>
            <a:r>
              <a:rPr lang="en-US" dirty="0" smtClean="0"/>
              <a:t>fills internal spaces, provides structural support for other tissues, transports materials within the body and stores energy</a:t>
            </a:r>
          </a:p>
          <a:p>
            <a:r>
              <a:rPr lang="en-US" dirty="0" smtClean="0"/>
              <a:t>This is the type of tissue that is the most diversified in your body</a:t>
            </a:r>
          </a:p>
          <a:p>
            <a:r>
              <a:rPr lang="en-US" dirty="0" smtClean="0"/>
              <a:t>Fat, blood and cartilage are all good examples of connective tissue</a:t>
            </a:r>
            <a:endParaRPr lang="en-US" dirty="0"/>
          </a:p>
        </p:txBody>
      </p:sp>
      <p:pic>
        <p:nvPicPr>
          <p:cNvPr id="4098" name="Picture 2" descr="http://www.pelvicpainrehab.com/wp-content/uploads/2013/08/connective-tissue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086769"/>
            <a:ext cx="4944062" cy="3959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2029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3D Surgery … you should be fine</a:t>
            </a:r>
          </a:p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www.youtube.com/watch?v=Xsq0sQp6DwU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05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386</Words>
  <Application>Microsoft Office PowerPoint</Application>
  <PresentationFormat>Widescreen</PresentationFormat>
  <Paragraphs>48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Histology</vt:lpstr>
      <vt:lpstr>Histology</vt:lpstr>
      <vt:lpstr>Histology</vt:lpstr>
      <vt:lpstr>Types of Tissue</vt:lpstr>
      <vt:lpstr>Types of Tissue</vt:lpstr>
      <vt:lpstr>Types of Tissue</vt:lpstr>
      <vt:lpstr>Video</vt:lpstr>
      <vt:lpstr>Types of Tissue</vt:lpstr>
      <vt:lpstr>Video</vt:lpstr>
      <vt:lpstr>Types of Tissue</vt:lpstr>
      <vt:lpstr>Video</vt:lpstr>
      <vt:lpstr>Types of Tissue</vt:lpstr>
      <vt:lpstr>Video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Histology</dc:title>
  <dc:creator>Owdij, Michael</dc:creator>
  <cp:lastModifiedBy>Owdij, Michael</cp:lastModifiedBy>
  <cp:revision>9</cp:revision>
  <dcterms:created xsi:type="dcterms:W3CDTF">2014-09-15T15:08:25Z</dcterms:created>
  <dcterms:modified xsi:type="dcterms:W3CDTF">2014-09-16T10:51:48Z</dcterms:modified>
</cp:coreProperties>
</file>