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8" r:id="rId9"/>
    <p:sldId id="269" r:id="rId10"/>
    <p:sldId id="270" r:id="rId11"/>
    <p:sldId id="271" r:id="rId12"/>
    <p:sldId id="272" r:id="rId13"/>
    <p:sldId id="273" r:id="rId14"/>
    <p:sldId id="274" r:id="rId15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816" y="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135-B36F-40F4-A404-7CE93AC31C1C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7F7FF-CF9B-4272-835C-9C4A47C680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135-B36F-40F4-A404-7CE93AC31C1C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7F7FF-CF9B-4272-835C-9C4A47C680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135-B36F-40F4-A404-7CE93AC31C1C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7F7FF-CF9B-4272-835C-9C4A47C680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135-B36F-40F4-A404-7CE93AC31C1C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7F7FF-CF9B-4272-835C-9C4A47C680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135-B36F-40F4-A404-7CE93AC31C1C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7F7FF-CF9B-4272-835C-9C4A47C680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135-B36F-40F4-A404-7CE93AC31C1C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7F7FF-CF9B-4272-835C-9C4A47C680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135-B36F-40F4-A404-7CE93AC31C1C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7F7FF-CF9B-4272-835C-9C4A47C680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135-B36F-40F4-A404-7CE93AC31C1C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7F7FF-CF9B-4272-835C-9C4A47C680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135-B36F-40F4-A404-7CE93AC31C1C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7F7FF-CF9B-4272-835C-9C4A47C680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135-B36F-40F4-A404-7CE93AC31C1C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7F7FF-CF9B-4272-835C-9C4A47C680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135-B36F-40F4-A404-7CE93AC31C1C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7F7FF-CF9B-4272-835C-9C4A47C680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6B135-B36F-40F4-A404-7CE93AC31C1C}" type="datetimeFigureOut">
              <a:rPr lang="en-US" smtClean="0"/>
              <a:pPr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7F7FF-CF9B-4272-835C-9C4A47C680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D-yN2G5BY0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5min.com/Video/Difference-Between-Rich-and-Poor-in-Developing-Nations-458397503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Human Population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Worlds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Developed countries have 10% of their population that cannot afford food, clothing and shelter</a:t>
            </a:r>
          </a:p>
          <a:p>
            <a:r>
              <a:rPr lang="en-US" dirty="0" smtClean="0"/>
              <a:t>Low developed countries have 45% of their population that cannot afford food, clothing and shelter</a:t>
            </a:r>
            <a:endParaRPr lang="en-US" dirty="0"/>
          </a:p>
        </p:txBody>
      </p:sp>
      <p:pic>
        <p:nvPicPr>
          <p:cNvPr id="12290" name="Picture 2" descr="http://i.pbase.com/o6/76/125876/1/109753225.MQXW2kTD.PICT7947TentTow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4143375" cy="2762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422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Population Growth in Different Nations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is a large difference in the growth of developing nations and developed nations</a:t>
            </a:r>
          </a:p>
          <a:p>
            <a:r>
              <a:rPr lang="en-US" dirty="0" smtClean="0"/>
              <a:t>Developed nations are growing at a rate of .01% per year</a:t>
            </a:r>
          </a:p>
          <a:p>
            <a:r>
              <a:rPr lang="en-US" dirty="0" smtClean="0"/>
              <a:t>With a population of 1.2 billion they will increase by 1 million a year</a:t>
            </a:r>
            <a:endParaRPr lang="en-US" dirty="0"/>
          </a:p>
        </p:txBody>
      </p:sp>
      <p:pic>
        <p:nvPicPr>
          <p:cNvPr id="11266" name="Picture 2" descr="http://www.iancommunity.org/galleries/Children%20with%20ASD%20charts%201_09/Child_FragileX_v3~1_09.jpg"/>
          <p:cNvPicPr>
            <a:picLocks noChangeAspect="1" noChangeArrowheads="1"/>
          </p:cNvPicPr>
          <p:nvPr/>
        </p:nvPicPr>
        <p:blipFill>
          <a:blip r:embed="rId2" cstate="print"/>
          <a:srcRect t="19394" r="46182"/>
          <a:stretch>
            <a:fillRect/>
          </a:stretch>
        </p:blipFill>
        <p:spPr bwMode="auto">
          <a:xfrm>
            <a:off x="4648199" y="1981200"/>
            <a:ext cx="4324493" cy="3886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720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Population Growth in Different Nations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the remaining countries the growth rate was much higher</a:t>
            </a:r>
          </a:p>
          <a:p>
            <a:r>
              <a:rPr lang="en-US" dirty="0" smtClean="0"/>
              <a:t>They are increasing at 1.5% per year</a:t>
            </a:r>
          </a:p>
          <a:p>
            <a:r>
              <a:rPr lang="en-US" dirty="0" smtClean="0"/>
              <a:t>With around 5.3 billion other countries are increasing around 75 million every year</a:t>
            </a:r>
            <a:endParaRPr lang="en-US" dirty="0"/>
          </a:p>
        </p:txBody>
      </p:sp>
      <p:pic>
        <p:nvPicPr>
          <p:cNvPr id="10244" name="Picture 4" descr="http://img.slate.com/media/1/123125/123036/2133834/2137153/060307_for_ChinaE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0"/>
            <a:ext cx="4110789" cy="2733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472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Population Growth in Different Nations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means that developing countries account for around 98% of the global population increase every year</a:t>
            </a:r>
          </a:p>
          <a:p>
            <a:r>
              <a:rPr lang="en-US" dirty="0" smtClean="0"/>
              <a:t>Several countries have tried to stem population growth</a:t>
            </a:r>
          </a:p>
          <a:p>
            <a:endParaRPr lang="en-US" dirty="0"/>
          </a:p>
        </p:txBody>
      </p:sp>
      <p:pic>
        <p:nvPicPr>
          <p:cNvPr id="7" name="Picture 2" descr="http://rankingamerica.files.wordpress.com/2009/05/population-growth-xlsx.jpg"/>
          <p:cNvPicPr>
            <a:picLocks noChangeAspect="1" noChangeArrowheads="1"/>
          </p:cNvPicPr>
          <p:nvPr/>
        </p:nvPicPr>
        <p:blipFill>
          <a:blip r:embed="rId2" cstate="print"/>
          <a:srcRect l="7385" t="11941" r="7692" b="9249"/>
          <a:stretch>
            <a:fillRect/>
          </a:stretch>
        </p:blipFill>
        <p:spPr bwMode="auto">
          <a:xfrm>
            <a:off x="4572000" y="2362200"/>
            <a:ext cx="4354945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8630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www.youtube.com/watch?v=dD-yN2G5BY0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5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Expansion and Its Cause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Human populations did not hit 1 billion until 1830</a:t>
            </a:r>
          </a:p>
          <a:p>
            <a:r>
              <a:rPr lang="en-US" dirty="0" smtClean="0"/>
              <a:t>In 1930 it was estimated to be 2 billion</a:t>
            </a:r>
          </a:p>
          <a:p>
            <a:r>
              <a:rPr lang="en-US" dirty="0" smtClean="0"/>
              <a:t>In 1960 there scientists believed that there was 3 billion</a:t>
            </a:r>
          </a:p>
          <a:p>
            <a:r>
              <a:rPr lang="en-US" dirty="0" smtClean="0"/>
              <a:t>By 1975 human population was recorded at 4 billion</a:t>
            </a:r>
            <a:endParaRPr lang="en-US" dirty="0"/>
          </a:p>
        </p:txBody>
      </p:sp>
      <p:pic>
        <p:nvPicPr>
          <p:cNvPr id="21506" name="Picture 2" descr="http://www.paulchefurka.ca/World%20Popul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133600"/>
            <a:ext cx="4133267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Expansion and Its Cause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human population doubled from 2 to 4 billion in just 45 years</a:t>
            </a:r>
          </a:p>
          <a:p>
            <a:r>
              <a:rPr lang="en-US" dirty="0" smtClean="0"/>
              <a:t>As we speak the human populations is approaching 7 billion people </a:t>
            </a:r>
          </a:p>
          <a:p>
            <a:r>
              <a:rPr lang="en-US" dirty="0" smtClean="0"/>
              <a:t>We are set to hit 9 billion by 2050</a:t>
            </a:r>
            <a:endParaRPr lang="en-US" dirty="0"/>
          </a:p>
        </p:txBody>
      </p:sp>
      <p:pic>
        <p:nvPicPr>
          <p:cNvPr id="20482" name="Picture 2" descr="http://www.commoditypress.com/wp-content/uploads/2009/12/population_grow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4343400" cy="3137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Patterns of Growth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several factors that influenced the populations on the earth</a:t>
            </a:r>
          </a:p>
          <a:p>
            <a:pPr lvl="1"/>
            <a:r>
              <a:rPr lang="en-US" dirty="0" smtClean="0"/>
              <a:t>Modern medicine </a:t>
            </a:r>
          </a:p>
          <a:p>
            <a:pPr lvl="1"/>
            <a:r>
              <a:rPr lang="en-US" dirty="0" smtClean="0"/>
              <a:t>Increased Energy </a:t>
            </a:r>
          </a:p>
          <a:p>
            <a:r>
              <a:rPr lang="en-US" dirty="0" smtClean="0"/>
              <a:t>It creates opportunities for humans to live longer and healthier lives</a:t>
            </a:r>
            <a:endParaRPr lang="en-US" dirty="0"/>
          </a:p>
        </p:txBody>
      </p:sp>
      <p:pic>
        <p:nvPicPr>
          <p:cNvPr id="19458" name="Picture 2" descr="http://www.lowdensitylifestyle.com/media/uploads/2010/07/medical-symbol-snake-15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371600"/>
            <a:ext cx="2590800" cy="2343150"/>
          </a:xfrm>
          <a:prstGeom prst="rect">
            <a:avLst/>
          </a:prstGeom>
          <a:noFill/>
        </p:spPr>
      </p:pic>
      <p:pic>
        <p:nvPicPr>
          <p:cNvPr id="19460" name="Picture 4" descr="http://1.bp.blogspot.com/_fUuA3_OvHrk/TFG29RggUqI/AAAAAAAABiA/8VCqTvM2C5o/s1600/lightbulb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038600"/>
            <a:ext cx="2667000" cy="2000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Patterns of Growth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Modern medicine plays a big part in population growth</a:t>
            </a:r>
          </a:p>
          <a:p>
            <a:r>
              <a:rPr lang="en-US" dirty="0" smtClean="0"/>
              <a:t>Today a woman who has three children will likely have all three reach adulthood</a:t>
            </a:r>
          </a:p>
          <a:p>
            <a:r>
              <a:rPr lang="en-US" dirty="0" smtClean="0"/>
              <a:t>Those children will then live to reproduce and produce more children</a:t>
            </a:r>
          </a:p>
          <a:p>
            <a:r>
              <a:rPr lang="en-US" dirty="0" smtClean="0"/>
              <a:t>This creates more surviving babies</a:t>
            </a:r>
            <a:endParaRPr lang="en-US" dirty="0"/>
          </a:p>
        </p:txBody>
      </p:sp>
      <p:pic>
        <p:nvPicPr>
          <p:cNvPr id="18434" name="Picture 2" descr="http://www.momease.com/images/white_family_mom_dad_newbo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133600"/>
            <a:ext cx="3876675" cy="2809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Patterns of Growth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Modern medicine also increases the life of a singular person</a:t>
            </a:r>
          </a:p>
          <a:p>
            <a:r>
              <a:rPr lang="en-US" dirty="0" smtClean="0"/>
              <a:t>Increases in nutritional income per individual and sanitation practices create longer lifespans</a:t>
            </a:r>
          </a:p>
          <a:p>
            <a:r>
              <a:rPr lang="en-US" dirty="0" smtClean="0"/>
              <a:t>It also increases the population by  taking longer to replace a human</a:t>
            </a:r>
            <a:endParaRPr lang="en-US" dirty="0"/>
          </a:p>
        </p:txBody>
      </p:sp>
      <p:pic>
        <p:nvPicPr>
          <p:cNvPr id="17410" name="Picture 2" descr="http://www.sitesplus.co.uk/user_docs/409/Image/bigstockphoto_Grandfather_With_Grandson_1753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133600"/>
            <a:ext cx="3781425" cy="2837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Worlds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populations within the world are not the same</a:t>
            </a:r>
          </a:p>
          <a:p>
            <a:r>
              <a:rPr lang="en-US" dirty="0" smtClean="0"/>
              <a:t>The way that a someone lives who lives in America is different than someone who lives in Africa</a:t>
            </a:r>
            <a:endParaRPr lang="en-US" dirty="0"/>
          </a:p>
        </p:txBody>
      </p:sp>
      <p:pic>
        <p:nvPicPr>
          <p:cNvPr id="15362" name="Picture 2" descr="http://www.studentsoftheworld.info/sites/country/img/992_rac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05000"/>
            <a:ext cx="4162425" cy="3123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1139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Worlds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developed countries hold 15% of the world population and also hold 80% of the world’s money</a:t>
            </a:r>
          </a:p>
          <a:p>
            <a:r>
              <a:rPr lang="en-US" dirty="0" smtClean="0"/>
              <a:t>Less developed countries have 37% of the worlds population and 3% of the worlds money</a:t>
            </a:r>
          </a:p>
        </p:txBody>
      </p:sp>
      <p:pic>
        <p:nvPicPr>
          <p:cNvPr id="13314" name="Picture 2" descr="http://www.econbrowser.com/archives/2007/01/sach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514600"/>
            <a:ext cx="4610100" cy="26096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227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www.youtube.com/watch?v=khFjdmp9sZk </a:t>
            </a:r>
            <a:endParaRPr lang="en-US" dirty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://www.5min.com/Video/Difference-Between-Rich-and-Poor-in-Developing-Nations-458397503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93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419</Words>
  <Application>Microsoft Office PowerPoint</Application>
  <PresentationFormat>On-screen Show (4:3)</PresentationFormat>
  <Paragraphs>49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Human Population</vt:lpstr>
      <vt:lpstr>Expansion and Its Cause</vt:lpstr>
      <vt:lpstr>Expansion and Its Cause</vt:lpstr>
      <vt:lpstr>Reasons For Patterns of Growth</vt:lpstr>
      <vt:lpstr>Reasons For Patterns of Growth</vt:lpstr>
      <vt:lpstr>Reasons For Patterns of Growth</vt:lpstr>
      <vt:lpstr>Different Worlds</vt:lpstr>
      <vt:lpstr>Different Worlds</vt:lpstr>
      <vt:lpstr>Video</vt:lpstr>
      <vt:lpstr>Different Worlds</vt:lpstr>
      <vt:lpstr>Population Growth in Different Nations</vt:lpstr>
      <vt:lpstr>Population Growth in Different Nations</vt:lpstr>
      <vt:lpstr>Population Growth in Different Nations</vt:lpstr>
      <vt:lpstr>Video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Human Population Expansion and its Cause</dc:title>
  <dc:creator>mowdij</dc:creator>
  <cp:lastModifiedBy>Owdij, Michael</cp:lastModifiedBy>
  <cp:revision>15</cp:revision>
  <dcterms:created xsi:type="dcterms:W3CDTF">2010-11-29T13:51:04Z</dcterms:created>
  <dcterms:modified xsi:type="dcterms:W3CDTF">2016-04-05T15:29:28Z</dcterms:modified>
</cp:coreProperties>
</file>