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4" r:id="rId9"/>
    <p:sldId id="268" r:id="rId10"/>
    <p:sldId id="263" r:id="rId11"/>
    <p:sldId id="265" r:id="rId12"/>
    <p:sldId id="266" r:id="rId13"/>
    <p:sldId id="27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816" y="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154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05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58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88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627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7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609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9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279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4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915DE-7FB6-4B94-B88D-3360DC74802A}" type="datetimeFigureOut">
              <a:rPr lang="en-US" smtClean="0"/>
              <a:t>2/22/2016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9207E-9645-4096-9591-5A0C0C54E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0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nimalplanet.com/tv-shows/jane-goodall/videos/almost-human-chimps-human-tools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Hominid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4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Hominins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There have been 20 species of hominins that have been discovered through evolutionary history</a:t>
            </a:r>
          </a:p>
          <a:p>
            <a:r>
              <a:rPr lang="en-US" dirty="0" smtClean="0"/>
              <a:t>Each and every one has been more related to humans than chimps</a:t>
            </a:r>
            <a:endParaRPr lang="en-US" dirty="0"/>
          </a:p>
        </p:txBody>
      </p:sp>
      <p:pic>
        <p:nvPicPr>
          <p:cNvPr id="9218" name="Picture 2" descr="http://media.tiscali.co.uk/images/feeds/hutchinson/ency/0008n0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133600"/>
            <a:ext cx="4377652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61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Hominins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500" y="160020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Since hominins only appeared 7 million years ago, there were several periods where several hominin organisms appeared at once on the earth</a:t>
            </a:r>
          </a:p>
          <a:p>
            <a:r>
              <a:rPr lang="en-US" dirty="0" smtClean="0"/>
              <a:t>However many of those species died out</a:t>
            </a:r>
          </a:p>
          <a:p>
            <a:r>
              <a:rPr lang="en-US" dirty="0" smtClean="0"/>
              <a:t>Around one million years ago there was only the homo genus left</a:t>
            </a:r>
            <a:endParaRPr lang="en-US" dirty="0"/>
          </a:p>
        </p:txBody>
      </p:sp>
      <p:pic>
        <p:nvPicPr>
          <p:cNvPr id="8196" name="Picture 4" descr="http://bio1151.nicerweb.com/Locked/media/ch34/34_40HomininTimeline-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52600"/>
            <a:ext cx="4711106" cy="318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3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Starting Lineup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were many discoveries along the line to understanding human evolution</a:t>
            </a:r>
          </a:p>
          <a:p>
            <a:r>
              <a:rPr lang="en-US" dirty="0" smtClean="0"/>
              <a:t>There are several different genus and species that are well researched or particularly important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419600" cy="204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35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Starting Lineup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17638"/>
            <a:ext cx="4419600" cy="521176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best understood and earliest ancestor we have is </a:t>
            </a:r>
            <a:r>
              <a:rPr lang="en-US" i="1" dirty="0" smtClean="0"/>
              <a:t>Ardipithecus ramidus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Ardi</a:t>
            </a:r>
            <a:r>
              <a:rPr lang="en-US" dirty="0" smtClean="0"/>
              <a:t>” the most famous skeleton of this species was around 4.4 million years old</a:t>
            </a:r>
          </a:p>
          <a:p>
            <a:r>
              <a:rPr lang="en-US" dirty="0" smtClean="0"/>
              <a:t>This is the oldest known ancestor to both the chimp and the human</a:t>
            </a:r>
          </a:p>
          <a:p>
            <a:r>
              <a:rPr lang="en-US" dirty="0" smtClean="0"/>
              <a:t>It was an interesting </a:t>
            </a:r>
            <a:r>
              <a:rPr lang="en-US" dirty="0" smtClean="0"/>
              <a:t>mix of traits that could show upright walking or tree living</a:t>
            </a:r>
            <a:endParaRPr lang="en-US" dirty="0" smtClean="0"/>
          </a:p>
          <a:p>
            <a:r>
              <a:rPr lang="en-US" dirty="0" smtClean="0"/>
              <a:t>It most likely lived in a forest which challenges the ideas that upright walkers developed in the open savanna</a:t>
            </a:r>
          </a:p>
          <a:p>
            <a:r>
              <a:rPr lang="en-US" dirty="0" smtClean="0"/>
              <a:t>These were the ancestors to the more modern hominins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2057400"/>
            <a:ext cx="3461790" cy="35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34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Starting Lineup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i="1" dirty="0" smtClean="0"/>
              <a:t>Australopithecus</a:t>
            </a:r>
            <a:r>
              <a:rPr lang="en-US" dirty="0"/>
              <a:t> </a:t>
            </a:r>
            <a:r>
              <a:rPr lang="en-US" dirty="0" smtClean="0"/>
              <a:t>genus is a genus of extinct bipedal organisms with a smaller brain</a:t>
            </a:r>
          </a:p>
          <a:p>
            <a:r>
              <a:rPr lang="en-US" dirty="0" smtClean="0"/>
              <a:t>Evidence that they were bipedal comes from their hip joints, their spinal chord position and limb position</a:t>
            </a:r>
            <a:endParaRPr lang="en-US" dirty="0"/>
          </a:p>
        </p:txBody>
      </p:sp>
      <p:pic>
        <p:nvPicPr>
          <p:cNvPr id="9218" name="Picture 2" descr="http://ideonexus.com/wp-content/uploads/2008/10/australopithec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81200"/>
            <a:ext cx="25622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53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Starting Lineup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genus </a:t>
            </a:r>
            <a:r>
              <a:rPr lang="en-US" b="1" i="1" dirty="0" smtClean="0"/>
              <a:t>homo</a:t>
            </a:r>
            <a:r>
              <a:rPr lang="en-US" dirty="0" smtClean="0"/>
              <a:t> is a collection of great apes that are characterized by the evolution of larger brains</a:t>
            </a:r>
          </a:p>
          <a:p>
            <a:r>
              <a:rPr lang="en-US" dirty="0" smtClean="0"/>
              <a:t>Brain size relative to body size can be an indicator of intelligence</a:t>
            </a:r>
          </a:p>
          <a:p>
            <a:r>
              <a:rPr lang="en-US" dirty="0" smtClean="0"/>
              <a:t>However it does matter how the brain is developed and shaped</a:t>
            </a:r>
          </a:p>
        </p:txBody>
      </p:sp>
      <p:pic>
        <p:nvPicPr>
          <p:cNvPr id="8194" name="Picture 2" descr="http://pearlsofprofundity.files.wordpress.com/2012/11/human-lineage-1.jpg?w=535&amp;h=2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4503415" cy="305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35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Major Players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Australopithecus afarensis </a:t>
            </a:r>
            <a:r>
              <a:rPr lang="en-US" dirty="0" smtClean="0"/>
              <a:t>appeared roughly 4 million years ago</a:t>
            </a:r>
          </a:p>
          <a:p>
            <a:r>
              <a:rPr lang="en-US" dirty="0" smtClean="0"/>
              <a:t>They had small brains, a protruding face and walked upright</a:t>
            </a:r>
          </a:p>
          <a:p>
            <a:r>
              <a:rPr lang="en-US" dirty="0" smtClean="0"/>
              <a:t>Probably lived in small social groups like modern apes</a:t>
            </a:r>
          </a:p>
          <a:p>
            <a:r>
              <a:rPr lang="en-US" dirty="0" smtClean="0"/>
              <a:t>Most famous fossil is “Lucy”</a:t>
            </a:r>
          </a:p>
          <a:p>
            <a:r>
              <a:rPr lang="en-US" dirty="0" smtClean="0"/>
              <a:t>Its brain cavity size was around 375cc – 550cc</a:t>
            </a:r>
          </a:p>
          <a:p>
            <a:endParaRPr lang="en-US" dirty="0"/>
          </a:p>
        </p:txBody>
      </p:sp>
      <p:pic>
        <p:nvPicPr>
          <p:cNvPr id="1026" name="Picture 2" descr="http://www.proteinpower.com/drmike/wp-content/uploads/2009/03/lucy_skele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447800"/>
            <a:ext cx="20288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4040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Major Players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Homo </a:t>
            </a:r>
            <a:r>
              <a:rPr lang="en-US" i="1" dirty="0" err="1" smtClean="0"/>
              <a:t>habilis</a:t>
            </a:r>
            <a:r>
              <a:rPr lang="en-US" i="1" dirty="0" smtClean="0"/>
              <a:t> </a:t>
            </a:r>
            <a:r>
              <a:rPr lang="en-US" dirty="0" smtClean="0"/>
              <a:t>stands for “handy man”</a:t>
            </a:r>
          </a:p>
          <a:p>
            <a:r>
              <a:rPr lang="en-US" dirty="0" smtClean="0"/>
              <a:t>Appeared around 2.2 million years ago</a:t>
            </a:r>
          </a:p>
          <a:p>
            <a:r>
              <a:rPr lang="en-US" dirty="0" smtClean="0"/>
              <a:t>Smallish brain size (510cc – 690cc)</a:t>
            </a:r>
          </a:p>
          <a:p>
            <a:r>
              <a:rPr lang="en-US" dirty="0" smtClean="0"/>
              <a:t>Well known for mastering a set of stone tools that allowed them to be more successful in their environment</a:t>
            </a:r>
          </a:p>
          <a:p>
            <a:r>
              <a:rPr lang="en-US" dirty="0" smtClean="0"/>
              <a:t>Thought to be a scavenger instead of a hunter</a:t>
            </a:r>
            <a:endParaRPr lang="en-US" dirty="0"/>
          </a:p>
        </p:txBody>
      </p:sp>
      <p:pic>
        <p:nvPicPr>
          <p:cNvPr id="2050" name="Picture 2" descr="http://www.dinosoria.com/hominides/homo_habilis_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0"/>
            <a:ext cx="4219575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82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Major Players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i="1" dirty="0" smtClean="0"/>
              <a:t>Homo erectus </a:t>
            </a:r>
            <a:r>
              <a:rPr lang="en-US" dirty="0" smtClean="0"/>
              <a:t>means “upright man”</a:t>
            </a:r>
          </a:p>
          <a:p>
            <a:r>
              <a:rPr lang="en-US" dirty="0" smtClean="0"/>
              <a:t>Appeared around 1.9 million years ago</a:t>
            </a:r>
          </a:p>
          <a:p>
            <a:r>
              <a:rPr lang="en-US" dirty="0" smtClean="0"/>
              <a:t>Much larger brain size than </a:t>
            </a:r>
            <a:r>
              <a:rPr lang="en-US" i="1" dirty="0" err="1" smtClean="0"/>
              <a:t>habilis</a:t>
            </a:r>
            <a:r>
              <a:rPr lang="en-US" i="1" dirty="0" smtClean="0"/>
              <a:t> </a:t>
            </a:r>
            <a:r>
              <a:rPr lang="en-US" dirty="0" smtClean="0"/>
              <a:t>(940cc </a:t>
            </a:r>
            <a:r>
              <a:rPr lang="en-US" dirty="0" err="1" smtClean="0"/>
              <a:t>avg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Thought to be a hunter that used tools to help</a:t>
            </a:r>
          </a:p>
          <a:p>
            <a:r>
              <a:rPr lang="en-US" dirty="0" smtClean="0"/>
              <a:t>Evidence of the use of fire, however no evidence of cooking</a:t>
            </a:r>
          </a:p>
          <a:p>
            <a:r>
              <a:rPr lang="en-US" dirty="0" smtClean="0"/>
              <a:t>First evidence of leaving Africa</a:t>
            </a:r>
          </a:p>
          <a:p>
            <a:endParaRPr lang="en-US" dirty="0"/>
          </a:p>
        </p:txBody>
      </p:sp>
      <p:pic>
        <p:nvPicPr>
          <p:cNvPr id="3074" name="Picture 2" descr="http://donsmaps.com/hominidimages/erectussapiensbon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3605802" cy="494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912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Major Players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334000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smtClean="0"/>
              <a:t>Homo neanderthalensis </a:t>
            </a:r>
            <a:r>
              <a:rPr lang="en-US" dirty="0" smtClean="0"/>
              <a:t>had a massive brain size (1600cc </a:t>
            </a:r>
            <a:r>
              <a:rPr lang="en-US" dirty="0" err="1" smtClean="0"/>
              <a:t>avg</a:t>
            </a:r>
            <a:r>
              <a:rPr lang="en-US" dirty="0" smtClean="0"/>
              <a:t>)</a:t>
            </a:r>
          </a:p>
          <a:p>
            <a:r>
              <a:rPr lang="en-US" dirty="0" smtClean="0"/>
              <a:t>However it was structured differently than ours</a:t>
            </a:r>
          </a:p>
          <a:p>
            <a:r>
              <a:rPr lang="en-US" dirty="0" smtClean="0"/>
              <a:t>.3% difference in DNA (that is two times larger than the largest human gap)</a:t>
            </a:r>
          </a:p>
          <a:p>
            <a:r>
              <a:rPr lang="en-US" dirty="0" smtClean="0"/>
              <a:t>Ranged from Europe to Central Asia</a:t>
            </a:r>
          </a:p>
          <a:p>
            <a:r>
              <a:rPr lang="en-US" dirty="0" smtClean="0"/>
              <a:t>Possible cause of many or modern traits</a:t>
            </a:r>
          </a:p>
          <a:p>
            <a:r>
              <a:rPr lang="en-US" dirty="0" smtClean="0"/>
              <a:t>Probably driven extinct by modern humans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www.bradshawfoundation.com/origins/skulls/sapiens_neanderthal_comparis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878" y="2286001"/>
            <a:ext cx="4490721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13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038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Hominins</a:t>
            </a:r>
            <a:r>
              <a:rPr lang="en-US" dirty="0" smtClean="0"/>
              <a:t> are organisms that is more closely related to a human than a chimpanzee</a:t>
            </a:r>
          </a:p>
          <a:p>
            <a:pPr lvl="1"/>
            <a:r>
              <a:rPr lang="en-US" dirty="0" smtClean="0"/>
              <a:t>Chimps are our closest relative of the primates</a:t>
            </a:r>
          </a:p>
          <a:p>
            <a:r>
              <a:rPr lang="en-US" dirty="0" smtClean="0"/>
              <a:t>There is a large amount of confusion about their origin</a:t>
            </a:r>
          </a:p>
          <a:p>
            <a:r>
              <a:rPr lang="en-US" dirty="0" smtClean="0"/>
              <a:t>To understand where we came from we have to understand where they came from</a:t>
            </a:r>
            <a:endParaRPr lang="en-US" dirty="0"/>
          </a:p>
        </p:txBody>
      </p:sp>
      <p:pic>
        <p:nvPicPr>
          <p:cNvPr id="3074" name="Picture 2" descr="http://1.bp.blogspot.com/-PdlPYYBc_aI/ULVUrLg4FqI/AAAAAAAAAMM/fSVgq1SXLPE/s1600/homin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545" y="2362200"/>
            <a:ext cx="4286249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64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Players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i="1" dirty="0" smtClean="0"/>
              <a:t>Homo sapiens </a:t>
            </a:r>
            <a:r>
              <a:rPr lang="en-US" dirty="0" smtClean="0"/>
              <a:t>means “thinking man”</a:t>
            </a:r>
          </a:p>
          <a:p>
            <a:r>
              <a:rPr lang="en-US" dirty="0" smtClean="0"/>
              <a:t>Brain size averages 1350cc </a:t>
            </a:r>
          </a:p>
          <a:p>
            <a:r>
              <a:rPr lang="en-US" dirty="0" smtClean="0"/>
              <a:t>Characterized by a large brain and a complex social environment</a:t>
            </a:r>
          </a:p>
          <a:p>
            <a:r>
              <a:rPr lang="en-US" dirty="0" smtClean="0"/>
              <a:t>Amazing ability to alter their ability to alter the environment</a:t>
            </a:r>
          </a:p>
          <a:p>
            <a:endParaRPr lang="en-US" dirty="0"/>
          </a:p>
        </p:txBody>
      </p:sp>
      <p:pic>
        <p:nvPicPr>
          <p:cNvPr id="5124" name="Picture 4" descr="http://www.nhm.ac.uk/resources-rx/images/1049/homo-sapiens-06_93334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81" y="2514600"/>
            <a:ext cx="4667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02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Frontal Lobe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large and complex frontal lobe is theorized to be on of the major reasons for the survival of homo sapiens</a:t>
            </a:r>
          </a:p>
          <a:p>
            <a:r>
              <a:rPr lang="en-US" dirty="0" smtClean="0"/>
              <a:t>It is the center that allows us to have complex thought, metacognition and complex planning</a:t>
            </a:r>
          </a:p>
          <a:p>
            <a:r>
              <a:rPr lang="en-US" dirty="0" smtClean="0"/>
              <a:t>This allows </a:t>
            </a:r>
            <a:r>
              <a:rPr lang="en-US" i="1" dirty="0" smtClean="0"/>
              <a:t>Homo sapiens</a:t>
            </a:r>
            <a:r>
              <a:rPr lang="en-US" dirty="0" smtClean="0"/>
              <a:t> to have the ability to live in many different environments</a:t>
            </a:r>
            <a:endParaRPr lang="en-US" dirty="0"/>
          </a:p>
        </p:txBody>
      </p:sp>
      <p:pic>
        <p:nvPicPr>
          <p:cNvPr id="1026" name="Picture 2" descr="http://www.neuroskills.com/images/frontlobe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905000"/>
            <a:ext cx="3476625" cy="3886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3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Frontal Lobe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78" y="1295400"/>
            <a:ext cx="4038600" cy="5410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Many studies have been done on people with damaged frontal lobes</a:t>
            </a:r>
          </a:p>
          <a:p>
            <a:r>
              <a:rPr lang="en-US" dirty="0" smtClean="0"/>
              <a:t>The most famous is Phineas Gage</a:t>
            </a:r>
          </a:p>
          <a:p>
            <a:r>
              <a:rPr lang="en-US" dirty="0" smtClean="0"/>
              <a:t>He damaged his frontal lobe while working on a train track</a:t>
            </a:r>
          </a:p>
          <a:p>
            <a:r>
              <a:rPr lang="en-US" dirty="0" smtClean="0"/>
              <a:t>Later his doctors reported he had difficulty keeping plans, use very profane language, and had little ability to balance his “intellectual </a:t>
            </a:r>
            <a:r>
              <a:rPr lang="en-US" dirty="0"/>
              <a:t>faculties and animal </a:t>
            </a:r>
            <a:r>
              <a:rPr lang="en-US" dirty="0" smtClean="0"/>
              <a:t>propensities”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1"/>
          <a:stretch/>
        </p:blipFill>
        <p:spPr bwMode="auto">
          <a:xfrm>
            <a:off x="124350" y="2463800"/>
            <a:ext cx="4635028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98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Monkeys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Humans are a member of the order </a:t>
            </a:r>
            <a:r>
              <a:rPr lang="en-US" b="1" dirty="0" smtClean="0"/>
              <a:t>primates</a:t>
            </a:r>
          </a:p>
          <a:p>
            <a:r>
              <a:rPr lang="en-US" dirty="0" smtClean="0"/>
              <a:t>This means we have opposable thumbs, flexible hips and shoulders, forward facing eyes and increased sensory processing abilities</a:t>
            </a:r>
          </a:p>
          <a:p>
            <a:r>
              <a:rPr lang="en-US" dirty="0" smtClean="0"/>
              <a:t>Primates are generally found in the tropical or sub tropical regions of Asia, Africa or South America</a:t>
            </a:r>
            <a:endParaRPr lang="en-US" dirty="0"/>
          </a:p>
        </p:txBody>
      </p:sp>
      <p:pic>
        <p:nvPicPr>
          <p:cNvPr id="4098" name="Picture 2" descr="http://1.bp.blogspot.com/-3MLTd06LoeM/T-eQzOy8dFI/AAAAAAAACbY/oWVzFgydKws/s640/Darwinian%2Bbranch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6" y="2819400"/>
            <a:ext cx="47625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30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common misconception is that humans evolved from monkeys</a:t>
            </a:r>
          </a:p>
          <a:p>
            <a:r>
              <a:rPr lang="en-US" dirty="0" smtClean="0"/>
              <a:t>Monkeys are their own branch in the order of primates </a:t>
            </a:r>
          </a:p>
          <a:p>
            <a:r>
              <a:rPr lang="en-US" b="1" dirty="0" smtClean="0"/>
              <a:t>Old World monkeys </a:t>
            </a:r>
            <a:r>
              <a:rPr lang="en-US" dirty="0" smtClean="0"/>
              <a:t>(Asia and Africa) were the first to evolve</a:t>
            </a:r>
          </a:p>
          <a:p>
            <a:r>
              <a:rPr lang="en-US" dirty="0" smtClean="0"/>
              <a:t>They do not have a prehensile tail and their nostrils open downward</a:t>
            </a:r>
            <a:endParaRPr lang="en-US" dirty="0"/>
          </a:p>
        </p:txBody>
      </p:sp>
      <p:pic>
        <p:nvPicPr>
          <p:cNvPr id="1026" name="Picture 2" descr="http://anthro.palomar.edu/primate/images/map_of_Old_World_monkey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600"/>
            <a:ext cx="443002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657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Monkeys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New World monkeys </a:t>
            </a:r>
            <a:r>
              <a:rPr lang="en-US" dirty="0" smtClean="0"/>
              <a:t>are found in the Americas and probably traveled to those locations on logs and debris </a:t>
            </a:r>
          </a:p>
          <a:p>
            <a:r>
              <a:rPr lang="en-US" dirty="0" smtClean="0"/>
              <a:t>NWM have prehensile tails, wide set nostrils and are all tree dwelling</a:t>
            </a:r>
          </a:p>
          <a:p>
            <a:endParaRPr lang="en-US" dirty="0"/>
          </a:p>
        </p:txBody>
      </p:sp>
      <p:pic>
        <p:nvPicPr>
          <p:cNvPr id="2050" name="Picture 2" descr="http://www.amnh.org/education/resources/rfl/web/extrememammalsguide/images/kinkajou_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21377"/>
            <a:ext cx="3581400" cy="531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02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remaining primates are “Apes”</a:t>
            </a:r>
          </a:p>
          <a:p>
            <a:r>
              <a:rPr lang="en-US" dirty="0" smtClean="0"/>
              <a:t>Lesser Apes are gibbons and </a:t>
            </a:r>
            <a:r>
              <a:rPr lang="en-US" dirty="0"/>
              <a:t>Siamangs </a:t>
            </a:r>
            <a:endParaRPr lang="en-US" dirty="0" smtClean="0"/>
          </a:p>
          <a:p>
            <a:r>
              <a:rPr lang="en-US" dirty="0" smtClean="0"/>
              <a:t>These are classified as </a:t>
            </a:r>
            <a:r>
              <a:rPr lang="en-US" b="1" dirty="0"/>
              <a:t>hylobatidae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These are smaller, have more slender limbs and have less sexual dimorphism than their other ape counterparts</a:t>
            </a:r>
          </a:p>
          <a:p>
            <a:endParaRPr lang="en-US" dirty="0"/>
          </a:p>
        </p:txBody>
      </p:sp>
      <p:pic>
        <p:nvPicPr>
          <p:cNvPr id="6" name="Picture 2" descr="http://www.sheppardsoftware.com/content/animals/images/mammals/gibbon_st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33524"/>
            <a:ext cx="3124200" cy="482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683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Great Apes are classified as the sub order </a:t>
            </a:r>
            <a:r>
              <a:rPr lang="en-US" b="1" dirty="0" smtClean="0"/>
              <a:t>homininea </a:t>
            </a:r>
          </a:p>
          <a:p>
            <a:r>
              <a:rPr lang="en-US" dirty="0" smtClean="0"/>
              <a:t>These include orangutans, gorillas, chimps and humans</a:t>
            </a:r>
          </a:p>
          <a:p>
            <a:r>
              <a:rPr lang="en-US" dirty="0" smtClean="0"/>
              <a:t>These all lack tails, large brain size compared to body size, have broad flat faces and a socialized culture</a:t>
            </a:r>
          </a:p>
          <a:p>
            <a:endParaRPr lang="en-US" dirty="0"/>
          </a:p>
        </p:txBody>
      </p:sp>
      <p:pic>
        <p:nvPicPr>
          <p:cNvPr id="7170" name="Picture 2" descr="http://www.topnews.in/law/files/great-ap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4219575" cy="481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26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http://www.animalplanet.com/tv-shows/jane-goodall/videos/almost-human-chimps-human-tools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5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afi4apes.org/wp-content/uploads/2009/04/great-ape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"/>
            <a:ext cx="8415338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851</Words>
  <Application>Microsoft Office PowerPoint</Application>
  <PresentationFormat>On-screen Show (4:3)</PresentationFormat>
  <Paragraphs>93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Hominid Evolution</vt:lpstr>
      <vt:lpstr>Monkeys</vt:lpstr>
      <vt:lpstr>Monkeys</vt:lpstr>
      <vt:lpstr>Monkeys</vt:lpstr>
      <vt:lpstr>Monkeys</vt:lpstr>
      <vt:lpstr>Apes</vt:lpstr>
      <vt:lpstr>Apes</vt:lpstr>
      <vt:lpstr>Apes</vt:lpstr>
      <vt:lpstr>PowerPoint Presentation</vt:lpstr>
      <vt:lpstr>Hominins</vt:lpstr>
      <vt:lpstr>Hominins</vt:lpstr>
      <vt:lpstr>The Starting Lineup</vt:lpstr>
      <vt:lpstr>The Starting Lineup</vt:lpstr>
      <vt:lpstr>The Starting Lineup</vt:lpstr>
      <vt:lpstr>The Starting Lineup</vt:lpstr>
      <vt:lpstr>The Major Players</vt:lpstr>
      <vt:lpstr>The Major Players</vt:lpstr>
      <vt:lpstr>The Major Players</vt:lpstr>
      <vt:lpstr>The Major Players</vt:lpstr>
      <vt:lpstr>Major Players</vt:lpstr>
      <vt:lpstr>Frontal Lobe</vt:lpstr>
      <vt:lpstr>Frontal Lobe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Hominid Evolution</dc:title>
  <dc:creator>Administrator</dc:creator>
  <cp:lastModifiedBy>Owdij, Michael</cp:lastModifiedBy>
  <cp:revision>27</cp:revision>
  <dcterms:created xsi:type="dcterms:W3CDTF">2014-02-17T11:55:27Z</dcterms:created>
  <dcterms:modified xsi:type="dcterms:W3CDTF">2016-02-22T14:14:48Z</dcterms:modified>
</cp:coreProperties>
</file>