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0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67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78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8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57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87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2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7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40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6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9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158A-5307-46F1-A451-57AB4BFB65A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9871F-36F8-4239-BAAF-3A34A9A676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9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902" t="37475" r="24087" b="4499"/>
          <a:stretch/>
        </p:blipFill>
        <p:spPr>
          <a:xfrm>
            <a:off x="1944915" y="1022080"/>
            <a:ext cx="7997372" cy="583592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16631" y="209621"/>
            <a:ext cx="38539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Hair Coloring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25029" y="1625600"/>
            <a:ext cx="3969657" cy="580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4514" y="1074057"/>
            <a:ext cx="907143" cy="268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flipH="1" flipV="1">
            <a:off x="6381205" y="5249091"/>
            <a:ext cx="614681" cy="46228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50743" y="5711372"/>
            <a:ext cx="1647371" cy="319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7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Owdij, Michael</dc:creator>
  <cp:lastModifiedBy>Owdij, Michael</cp:lastModifiedBy>
  <cp:revision>1</cp:revision>
  <cp:lastPrinted>2015-10-15T16:01:43Z</cp:lastPrinted>
  <dcterms:created xsi:type="dcterms:W3CDTF">2015-10-15T16:01:43Z</dcterms:created>
  <dcterms:modified xsi:type="dcterms:W3CDTF">2015-10-15T16:08:45Z</dcterms:modified>
</cp:coreProperties>
</file>