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6" r:id="rId7"/>
    <p:sldId id="260" r:id="rId8"/>
    <p:sldId id="265" r:id="rId9"/>
    <p:sldId id="261" r:id="rId10"/>
    <p:sldId id="264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648DD-4774-420B-A16D-318701DC8C99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E30C9-4BBD-4A69-BF25-B79A0824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292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648DD-4774-420B-A16D-318701DC8C99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E30C9-4BBD-4A69-BF25-B79A0824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961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648DD-4774-420B-A16D-318701DC8C99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E30C9-4BBD-4A69-BF25-B79A0824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37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648DD-4774-420B-A16D-318701DC8C99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E30C9-4BBD-4A69-BF25-B79A0824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648DD-4774-420B-A16D-318701DC8C99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E30C9-4BBD-4A69-BF25-B79A0824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744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648DD-4774-420B-A16D-318701DC8C99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E30C9-4BBD-4A69-BF25-B79A0824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259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648DD-4774-420B-A16D-318701DC8C99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E30C9-4BBD-4A69-BF25-B79A0824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307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648DD-4774-420B-A16D-318701DC8C99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E30C9-4BBD-4A69-BF25-B79A0824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361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648DD-4774-420B-A16D-318701DC8C99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E30C9-4BBD-4A69-BF25-B79A0824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684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648DD-4774-420B-A16D-318701DC8C99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E30C9-4BBD-4A69-BF25-B79A0824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58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648DD-4774-420B-A16D-318701DC8C99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E30C9-4BBD-4A69-BF25-B79A0824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61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648DD-4774-420B-A16D-318701DC8C99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E30C9-4BBD-4A69-BF25-B79A082460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8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Notes - Graphing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5210175" y="1371600"/>
            <a:ext cx="3476625" cy="3450261"/>
            <a:chOff x="5210175" y="1371600"/>
            <a:chExt cx="3476625" cy="3450261"/>
          </a:xfrm>
        </p:grpSpPr>
        <p:sp>
          <p:nvSpPr>
            <p:cNvPr id="5" name="Rectangle 4"/>
            <p:cNvSpPr/>
            <p:nvPr/>
          </p:nvSpPr>
          <p:spPr>
            <a:xfrm>
              <a:off x="6077896" y="1371600"/>
              <a:ext cx="174118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</a:rPr>
                <a:t>Good</a:t>
              </a:r>
              <a:endParaRPr lang="en-US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10175" y="2640636"/>
              <a:ext cx="3476625" cy="2181225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473487" y="2590800"/>
            <a:ext cx="3544477" cy="3581400"/>
            <a:chOff x="473487" y="2590800"/>
            <a:chExt cx="3544477" cy="3581400"/>
          </a:xfrm>
        </p:grpSpPr>
        <p:pic>
          <p:nvPicPr>
            <p:cNvPr id="1026" name="Picture 2" descr="Image result for graph no label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487" y="3733800"/>
              <a:ext cx="3544477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1752600" y="2590800"/>
              <a:ext cx="128592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3462">
                    <a:solidFill>
                      <a:schemeClr val="bg1"/>
                    </a:solidFill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dist="38100" dir="2700000" algn="bl" rotWithShape="0">
                      <a:schemeClr val="accent5"/>
                    </a:outerShdw>
                  </a:effectLst>
                </a:rPr>
                <a:t>Bad</a:t>
              </a:r>
              <a:endParaRPr lang="en-US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67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r>
              <a:rPr lang="en-US" dirty="0" smtClean="0"/>
              <a:t>Include your data points in a logical manner</a:t>
            </a:r>
          </a:p>
          <a:p>
            <a:r>
              <a:rPr lang="en-US" dirty="0" smtClean="0"/>
              <a:t>If it is confusing to you, it is confusing to me!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40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Points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04800" y="1981200"/>
            <a:ext cx="3429000" cy="3127198"/>
            <a:chOff x="304800" y="1981200"/>
            <a:chExt cx="3429000" cy="312719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800" y="1981200"/>
              <a:ext cx="3429000" cy="2203868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376335" y="4185068"/>
              <a:ext cx="128592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pattFill prst="narHorz">
                    <a:fgClr>
                      <a:schemeClr val="accent3"/>
                    </a:fgClr>
                    <a:bgClr>
                      <a:schemeClr val="accent3">
                        <a:lumMod val="40000"/>
                        <a:lumOff val="60000"/>
                      </a:schemeClr>
                    </a:bgClr>
                  </a:patt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Bad</a:t>
              </a:r>
              <a:endParaRPr lang="en-US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267200" y="2362200"/>
            <a:ext cx="4581525" cy="4248150"/>
            <a:chOff x="4267200" y="2362200"/>
            <a:chExt cx="4581525" cy="424815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67200" y="3429000"/>
              <a:ext cx="4581525" cy="318135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687371" y="2362200"/>
              <a:ext cx="174118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27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pattFill prst="narHorz">
                    <a:fgClr>
                      <a:schemeClr val="accent3"/>
                    </a:fgClr>
                    <a:bgClr>
                      <a:schemeClr val="accent3">
                        <a:lumMod val="40000"/>
                        <a:lumOff val="60000"/>
                      </a:schemeClr>
                    </a:bgClr>
                  </a:pattFill>
                  <a:effectLst>
                    <a:innerShdw blurRad="177800">
                      <a:schemeClr val="accent3">
                        <a:lumMod val="50000"/>
                      </a:schemeClr>
                    </a:innerShdw>
                  </a:effectLst>
                </a:rPr>
                <a:t>Good</a:t>
              </a:r>
              <a:endParaRPr lang="en-US" sz="5400" b="1" cap="none" spc="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480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Basics of a 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needs to be on a graph?</a:t>
            </a:r>
          </a:p>
          <a:p>
            <a:pPr lvl="1"/>
            <a:r>
              <a:rPr lang="en-US" dirty="0" smtClean="0"/>
              <a:t>There are 5 things…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7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one is pretty easy…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86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Axis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066800" y="1981200"/>
            <a:ext cx="2514600" cy="3733800"/>
            <a:chOff x="1066800" y="1981200"/>
            <a:chExt cx="2514600" cy="373380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295400" y="3276600"/>
              <a:ext cx="0" cy="24384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066800" y="5486400"/>
              <a:ext cx="25146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1465531" y="1981200"/>
              <a:ext cx="1717138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dirty="0" smtClean="0">
                  <a:ln w="0"/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Good</a:t>
              </a:r>
              <a:endPara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081551" y="2353270"/>
            <a:ext cx="3475619" cy="4217474"/>
            <a:chOff x="5081551" y="2353270"/>
            <a:chExt cx="3475619" cy="4217474"/>
          </a:xfrm>
        </p:grpSpPr>
        <p:sp>
          <p:nvSpPr>
            <p:cNvPr id="11" name="Freeform 10"/>
            <p:cNvSpPr/>
            <p:nvPr/>
          </p:nvSpPr>
          <p:spPr>
            <a:xfrm>
              <a:off x="5081551" y="3336513"/>
              <a:ext cx="3475619" cy="3234231"/>
            </a:xfrm>
            <a:custGeom>
              <a:avLst/>
              <a:gdLst>
                <a:gd name="connsiteX0" fmla="*/ 0 w 3475619"/>
                <a:gd name="connsiteY0" fmla="*/ 0 h 3234231"/>
                <a:gd name="connsiteX1" fmla="*/ 481631 w 3475619"/>
                <a:gd name="connsiteY1" fmla="*/ 2282510 h 3234231"/>
                <a:gd name="connsiteX2" fmla="*/ 802718 w 3475619"/>
                <a:gd name="connsiteY2" fmla="*/ 1612415 h 3234231"/>
                <a:gd name="connsiteX3" fmla="*/ 998162 w 3475619"/>
                <a:gd name="connsiteY3" fmla="*/ 2519835 h 3234231"/>
                <a:gd name="connsiteX4" fmla="*/ 2052165 w 3475619"/>
                <a:gd name="connsiteY4" fmla="*/ 3231811 h 3234231"/>
                <a:gd name="connsiteX5" fmla="*/ 3106168 w 3475619"/>
                <a:gd name="connsiteY5" fmla="*/ 2275530 h 3234231"/>
                <a:gd name="connsiteX6" fmla="*/ 1605435 w 3475619"/>
                <a:gd name="connsiteY6" fmla="*/ 1514693 h 3234231"/>
                <a:gd name="connsiteX7" fmla="*/ 1703157 w 3475619"/>
                <a:gd name="connsiteY7" fmla="*/ 2401172 h 3234231"/>
                <a:gd name="connsiteX8" fmla="*/ 2652458 w 3475619"/>
                <a:gd name="connsiteY8" fmla="*/ 2729240 h 3234231"/>
                <a:gd name="connsiteX9" fmla="*/ 2659438 w 3475619"/>
                <a:gd name="connsiteY9" fmla="*/ 1814840 h 3234231"/>
                <a:gd name="connsiteX10" fmla="*/ 3420275 w 3475619"/>
                <a:gd name="connsiteY10" fmla="*/ 1682217 h 3234231"/>
                <a:gd name="connsiteX11" fmla="*/ 3357454 w 3475619"/>
                <a:gd name="connsiteY11" fmla="*/ 1312269 h 3234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75619" h="3234231">
                  <a:moveTo>
                    <a:pt x="0" y="0"/>
                  </a:moveTo>
                  <a:cubicBezTo>
                    <a:pt x="173922" y="1006887"/>
                    <a:pt x="347845" y="2013774"/>
                    <a:pt x="481631" y="2282510"/>
                  </a:cubicBezTo>
                  <a:cubicBezTo>
                    <a:pt x="615417" y="2551246"/>
                    <a:pt x="716630" y="1572861"/>
                    <a:pt x="802718" y="1612415"/>
                  </a:cubicBezTo>
                  <a:cubicBezTo>
                    <a:pt x="888806" y="1651969"/>
                    <a:pt x="789921" y="2249936"/>
                    <a:pt x="998162" y="2519835"/>
                  </a:cubicBezTo>
                  <a:cubicBezTo>
                    <a:pt x="1206403" y="2789734"/>
                    <a:pt x="1700831" y="3272529"/>
                    <a:pt x="2052165" y="3231811"/>
                  </a:cubicBezTo>
                  <a:cubicBezTo>
                    <a:pt x="2403499" y="3191094"/>
                    <a:pt x="3180623" y="2561716"/>
                    <a:pt x="3106168" y="2275530"/>
                  </a:cubicBezTo>
                  <a:cubicBezTo>
                    <a:pt x="3031713" y="1989344"/>
                    <a:pt x="1839270" y="1493753"/>
                    <a:pt x="1605435" y="1514693"/>
                  </a:cubicBezTo>
                  <a:cubicBezTo>
                    <a:pt x="1371600" y="1535633"/>
                    <a:pt x="1528653" y="2198748"/>
                    <a:pt x="1703157" y="2401172"/>
                  </a:cubicBezTo>
                  <a:cubicBezTo>
                    <a:pt x="1877661" y="2603596"/>
                    <a:pt x="2493078" y="2826962"/>
                    <a:pt x="2652458" y="2729240"/>
                  </a:cubicBezTo>
                  <a:cubicBezTo>
                    <a:pt x="2811838" y="2631518"/>
                    <a:pt x="2531469" y="1989344"/>
                    <a:pt x="2659438" y="1814840"/>
                  </a:cubicBezTo>
                  <a:cubicBezTo>
                    <a:pt x="2787407" y="1640336"/>
                    <a:pt x="3303939" y="1765979"/>
                    <a:pt x="3420275" y="1682217"/>
                  </a:cubicBezTo>
                  <a:cubicBezTo>
                    <a:pt x="3536611" y="1598455"/>
                    <a:pt x="3447032" y="1455362"/>
                    <a:pt x="3357454" y="1312269"/>
                  </a:cubicBezTo>
                </a:path>
              </a:pathLst>
            </a:cu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190822" y="2353270"/>
              <a:ext cx="125707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0" cap="none" spc="0" dirty="0" smtClean="0">
                  <a:ln w="0"/>
                  <a:gradFill>
                    <a:gsLst>
                      <a:gs pos="0">
                        <a:schemeClr val="accent5">
                          <a:lumMod val="50000"/>
                        </a:schemeClr>
                      </a:gs>
                      <a:gs pos="50000">
                        <a:schemeClr val="accent5"/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5400000"/>
                  </a:gradFill>
                  <a:effectLst>
                    <a:reflection blurRad="6350" stA="53000" endA="300" endPos="35500" dir="5400000" sy="-90000" algn="bl" rotWithShape="0"/>
                  </a:effectLst>
                </a:rPr>
                <a:t>Bad</a:t>
              </a:r>
              <a:endParaRPr 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4788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to add labels to your graph</a:t>
            </a:r>
          </a:p>
          <a:p>
            <a:r>
              <a:rPr lang="en-US" dirty="0" smtClean="0"/>
              <a:t>Make sure the labels have some kind of units</a:t>
            </a:r>
          </a:p>
          <a:p>
            <a:r>
              <a:rPr lang="en-US" dirty="0" smtClean="0"/>
              <a:t>Don’t forget DRY MIX!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294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Labels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62000" y="2209800"/>
            <a:ext cx="4114800" cy="3810001"/>
            <a:chOff x="762000" y="2209800"/>
            <a:chExt cx="4114800" cy="381000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5351" t="7637" r="6355" b="8353"/>
            <a:stretch/>
          </p:blipFill>
          <p:spPr>
            <a:xfrm>
              <a:off x="762000" y="3276600"/>
              <a:ext cx="4114800" cy="2743201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981200" y="2209800"/>
              <a:ext cx="174118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dirty="0" smtClean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Good</a:t>
              </a:r>
              <a:endParaRPr lang="en-US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62600" y="1600200"/>
            <a:ext cx="3048000" cy="3799880"/>
            <a:chOff x="5562600" y="1600200"/>
            <a:chExt cx="3048000" cy="379988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r="15789"/>
            <a:stretch/>
          </p:blipFill>
          <p:spPr>
            <a:xfrm>
              <a:off x="5562600" y="1600200"/>
              <a:ext cx="3048000" cy="287655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443635" y="4476750"/>
              <a:ext cx="128592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Bad</a:t>
              </a:r>
              <a:endParaRPr lang="en-US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0115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an appropriate range… please!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79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04800" y="1447800"/>
            <a:ext cx="4451634" cy="3361730"/>
            <a:chOff x="304800" y="1447800"/>
            <a:chExt cx="4451634" cy="336173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800" y="1447800"/>
              <a:ext cx="4451634" cy="2504044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660026" y="3886200"/>
              <a:ext cx="1741182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Good</a:t>
              </a:r>
              <a:endParaRPr 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029200" y="3012809"/>
            <a:ext cx="3810000" cy="3654691"/>
            <a:chOff x="5029200" y="3012809"/>
            <a:chExt cx="3810000" cy="365469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29200" y="4191000"/>
              <a:ext cx="3810000" cy="247650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291235" y="3012809"/>
              <a:ext cx="128592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Bad</a:t>
              </a:r>
              <a:endParaRPr 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673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title of the graph should always include both axis </a:t>
            </a:r>
          </a:p>
          <a:p>
            <a:r>
              <a:rPr lang="en-US" sz="2800" dirty="0" smtClean="0"/>
              <a:t>This will help people understand what the graph is talking about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2048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119</Words>
  <Application>Microsoft Office PowerPoint</Application>
  <PresentationFormat>On-screen Show (4:3)</PresentationFormat>
  <Paragraphs>33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Notes - Graphing</vt:lpstr>
      <vt:lpstr>Basics of a Graph</vt:lpstr>
      <vt:lpstr>Axis</vt:lpstr>
      <vt:lpstr>Axis</vt:lpstr>
      <vt:lpstr>Labels</vt:lpstr>
      <vt:lpstr>Labels</vt:lpstr>
      <vt:lpstr>Range</vt:lpstr>
      <vt:lpstr>Range</vt:lpstr>
      <vt:lpstr>Title</vt:lpstr>
      <vt:lpstr>Title</vt:lpstr>
      <vt:lpstr>Data Points</vt:lpstr>
      <vt:lpstr>Data Points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Notes - Graphing</dc:title>
  <dc:creator>Administrator</dc:creator>
  <cp:lastModifiedBy>Owdij, Michael</cp:lastModifiedBy>
  <cp:revision>4</cp:revision>
  <dcterms:created xsi:type="dcterms:W3CDTF">2013-09-10T11:06:52Z</dcterms:created>
  <dcterms:modified xsi:type="dcterms:W3CDTF">2016-08-26T11:26:28Z</dcterms:modified>
</cp:coreProperties>
</file>