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445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C6CB7-AE9C-41E3-821B-279447AA72AD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FF321-731A-4085-B37F-D92756E76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45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FF321-731A-4085-B37F-D92756E767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51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FF321-731A-4085-B37F-D92756E767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135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9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64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25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0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5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67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6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21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B925E-A697-4FB2-9005-4DDA0DBEC8FC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09B28-D008-40CA-BA9D-C140A737EF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6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Glycolysis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First Step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4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It All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Glycolysis yields three major things at the end of the process</a:t>
            </a:r>
          </a:p>
          <a:p>
            <a:r>
              <a:rPr lang="en-US" dirty="0" smtClean="0"/>
              <a:t>2 – Net ATP</a:t>
            </a:r>
          </a:p>
          <a:p>
            <a:r>
              <a:rPr lang="en-US" dirty="0" smtClean="0"/>
              <a:t>2 – NADH (reduced from NAD+)</a:t>
            </a:r>
          </a:p>
          <a:p>
            <a:r>
              <a:rPr lang="en-US" dirty="0" smtClean="0"/>
              <a:t>2 - Pyruvate</a:t>
            </a:r>
            <a:endParaRPr lang="en-US" dirty="0"/>
          </a:p>
        </p:txBody>
      </p:sp>
      <p:pic>
        <p:nvPicPr>
          <p:cNvPr id="7170" name="Picture 2" descr="http://www.phschool.com/science/biology_place/biocoach/images/cellresp/Glyco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0"/>
            <a:ext cx="3810000" cy="2090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82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It All Mean?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Glycolysis ATP is created in a process called </a:t>
            </a:r>
            <a:r>
              <a:rPr lang="en-US" b="1" dirty="0" smtClean="0"/>
              <a:t>substrate level phosphorylation </a:t>
            </a:r>
          </a:p>
          <a:p>
            <a:r>
              <a:rPr lang="en-US" dirty="0" smtClean="0"/>
              <a:t>This is where a phosphate is transferred directly to ADP by an enzyme</a:t>
            </a:r>
            <a:endParaRPr lang="en-US" dirty="0"/>
          </a:p>
        </p:txBody>
      </p:sp>
      <p:pic>
        <p:nvPicPr>
          <p:cNvPr id="3074" name="Picture 2" descr="http://bio1151.nicerweb.com/Locked/media/ch09/09_07Phosphorylation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00756"/>
            <a:ext cx="4343400" cy="147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49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Does It All Mean?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energy produced is ATP and NADH</a:t>
            </a:r>
          </a:p>
          <a:p>
            <a:r>
              <a:rPr lang="en-US" dirty="0" smtClean="0"/>
              <a:t>ATP is stored energy that can be used when needed</a:t>
            </a:r>
          </a:p>
          <a:p>
            <a:r>
              <a:rPr lang="en-US" dirty="0" smtClean="0"/>
              <a:t>NADH will be used later during the electron transport chain to create ATP</a:t>
            </a:r>
            <a:endParaRPr lang="en-US" dirty="0"/>
          </a:p>
        </p:txBody>
      </p:sp>
      <p:pic>
        <p:nvPicPr>
          <p:cNvPr id="8194" name="Picture 2" descr="http://www2.estrellamountain.edu/faculty/farabee/biobk/enyld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199"/>
            <a:ext cx="4350137" cy="26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16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Cellular respiration is the breakdown of sugars into energy</a:t>
            </a:r>
          </a:p>
          <a:p>
            <a:r>
              <a:rPr lang="en-US" dirty="0" smtClean="0"/>
              <a:t>Some of that energy is harvested as ATP and the rest is lost as heat</a:t>
            </a:r>
          </a:p>
          <a:p>
            <a:r>
              <a:rPr lang="en-US" dirty="0" smtClean="0"/>
              <a:t>It happens in every organism</a:t>
            </a:r>
          </a:p>
          <a:p>
            <a:r>
              <a:rPr lang="en-US" dirty="0" smtClean="0"/>
              <a:t>Heterotrophs and autotrophs both do cellular respiration</a:t>
            </a:r>
          </a:p>
          <a:p>
            <a:endParaRPr lang="en-US" dirty="0" smtClean="0"/>
          </a:p>
        </p:txBody>
      </p:sp>
      <p:pic>
        <p:nvPicPr>
          <p:cNvPr id="1026" name="Picture 2" descr="http://img.docstoccdn.com/thumb/orig/12770993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97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three main steps to cellular respiration</a:t>
            </a:r>
          </a:p>
          <a:p>
            <a:r>
              <a:rPr lang="en-US" dirty="0" smtClean="0"/>
              <a:t>What happens is based on what elements are available and what organelles are available</a:t>
            </a:r>
          </a:p>
          <a:p>
            <a:r>
              <a:rPr lang="en-US" dirty="0" smtClean="0"/>
              <a:t>Glycolysis happens before any other pathway</a:t>
            </a:r>
          </a:p>
          <a:p>
            <a:r>
              <a:rPr lang="en-US" dirty="0" smtClean="0"/>
              <a:t>Aerobic respiration happens when there is oxygen</a:t>
            </a:r>
            <a:r>
              <a:rPr lang="en-US" dirty="0"/>
              <a:t> </a:t>
            </a:r>
            <a:r>
              <a:rPr lang="en-US" dirty="0" smtClean="0"/>
              <a:t>and mitochondria</a:t>
            </a:r>
          </a:p>
          <a:p>
            <a:r>
              <a:rPr lang="en-US" dirty="0" smtClean="0"/>
              <a:t>Anaerobic respiration happens when there is no oxygen and/or mitochondria. </a:t>
            </a:r>
          </a:p>
        </p:txBody>
      </p:sp>
      <p:pic>
        <p:nvPicPr>
          <p:cNvPr id="2050" name="Picture 2" descr="http://www.methuen.k12.ma.us/mnmelan/Main%20Page/modcellularresp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96440"/>
            <a:ext cx="3686735" cy="313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04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Revisit Redox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previous chapter we talked about redox reactions</a:t>
            </a:r>
            <a:endParaRPr lang="en-US" dirty="0"/>
          </a:p>
          <a:p>
            <a:r>
              <a:rPr lang="en-US" dirty="0" smtClean="0"/>
              <a:t>The movement of electrons from one molecule to another is a </a:t>
            </a:r>
            <a:r>
              <a:rPr lang="en-US" b="1" dirty="0" smtClean="0"/>
              <a:t>oxidation-reduction reaction </a:t>
            </a:r>
            <a:r>
              <a:rPr lang="en-US" dirty="0" smtClean="0"/>
              <a:t>(you can call it a </a:t>
            </a:r>
            <a:r>
              <a:rPr lang="en-US" b="1" dirty="0" smtClean="0"/>
              <a:t>redox reaction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6" name="Picture 4" descr="http://www.wiley.com/college/boyer/0470003790/reviews/redox/redo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2286000"/>
            <a:ext cx="3991429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19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Revisit Redox Reactions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loss of electrons from one substance is called </a:t>
            </a:r>
            <a:r>
              <a:rPr lang="en-US" b="1" dirty="0" smtClean="0"/>
              <a:t>oxidation</a:t>
            </a:r>
          </a:p>
          <a:p>
            <a:r>
              <a:rPr lang="en-US" dirty="0" smtClean="0"/>
              <a:t>The addition of electrons to another substance is </a:t>
            </a:r>
            <a:r>
              <a:rPr lang="en-US" b="1" dirty="0" smtClean="0"/>
              <a:t>reduction</a:t>
            </a:r>
          </a:p>
          <a:p>
            <a:r>
              <a:rPr lang="en-US" dirty="0" smtClean="0"/>
              <a:t>Ex: NADP+ gains high energy electrons in the light reactions (reduction)</a:t>
            </a:r>
          </a:p>
        </p:txBody>
      </p:sp>
      <p:pic>
        <p:nvPicPr>
          <p:cNvPr id="5" name="Picture 2" descr="http://www2.estrellamountain.edu/faculty/farabee/biobk/redo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4041027" cy="2481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57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Glycolysis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Before we learn the in depth view of glycolysis lets investigate the overall purpose of glycolysis</a:t>
            </a:r>
          </a:p>
          <a:p>
            <a:r>
              <a:rPr lang="en-US" b="1" dirty="0" smtClean="0"/>
              <a:t>Glycolysis</a:t>
            </a:r>
            <a:r>
              <a:rPr lang="en-US" dirty="0" smtClean="0"/>
              <a:t> is the breaking of glucose into two molecules of pyruvate in the cytoplasm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Glyco</a:t>
            </a:r>
            <a:r>
              <a:rPr lang="en-US" dirty="0" smtClean="0"/>
              <a:t>” – Sweet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Lysis</a:t>
            </a:r>
            <a:r>
              <a:rPr lang="en-US" dirty="0" smtClean="0"/>
              <a:t>” – Split</a:t>
            </a:r>
            <a:endParaRPr lang="en-US" dirty="0"/>
          </a:p>
        </p:txBody>
      </p:sp>
      <p:pic>
        <p:nvPicPr>
          <p:cNvPr id="5122" name="Picture 2" descr="http://www.accessexcellence.org/RC/VL/GG/ecb/ecb_images/13_03_glycoly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076700" cy="303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092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Glycolysis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essence one molecule of glucose (6 carbons) is being snapped in half</a:t>
            </a:r>
          </a:p>
          <a:p>
            <a:r>
              <a:rPr lang="en-US" dirty="0" smtClean="0"/>
              <a:t>The product is two molecules of pyruvate (3 carbons)</a:t>
            </a:r>
          </a:p>
          <a:p>
            <a:r>
              <a:rPr lang="en-US" dirty="0" smtClean="0"/>
              <a:t>This release will give a small amount of energy</a:t>
            </a:r>
            <a:endParaRPr lang="en-US" dirty="0"/>
          </a:p>
        </p:txBody>
      </p:sp>
      <p:pic>
        <p:nvPicPr>
          <p:cNvPr id="6146" name="Picture 2" descr="http://www.phschool.com/science/biology_place/biocoach/images/cellresp/Glyco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362200"/>
            <a:ext cx="402771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209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6576"/>
            <a:ext cx="8229600" cy="1143000"/>
          </a:xfrm>
        </p:spPr>
        <p:txBody>
          <a:bodyPr/>
          <a:lstStyle/>
          <a:p>
            <a:r>
              <a:rPr lang="en-US" dirty="0" smtClean="0"/>
              <a:t>Glycolysis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52400" y="1295400"/>
            <a:ext cx="8763000" cy="5169091"/>
            <a:chOff x="152400" y="1295400"/>
            <a:chExt cx="8763000" cy="516909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447" t="29532" r="21567" b="24296"/>
            <a:stretch/>
          </p:blipFill>
          <p:spPr bwMode="auto">
            <a:xfrm>
              <a:off x="152400" y="1600200"/>
              <a:ext cx="8763000" cy="4864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52400" y="1295400"/>
              <a:ext cx="876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Energy Investment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9286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Glycolysis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00" y="1066800"/>
            <a:ext cx="7620000" cy="5520780"/>
            <a:chOff x="911352" y="1066800"/>
            <a:chExt cx="7467600" cy="552078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96" t="31985" r="20778" b="9117"/>
            <a:stretch/>
          </p:blipFill>
          <p:spPr bwMode="auto">
            <a:xfrm>
              <a:off x="911352" y="1413189"/>
              <a:ext cx="7467600" cy="51743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911352" y="1066800"/>
              <a:ext cx="7467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Energy Payoff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0637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354</Words>
  <Application>Microsoft Office PowerPoint</Application>
  <PresentationFormat>On-screen Show (4:3)</PresentationFormat>
  <Paragraphs>47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Glycolysis</vt:lpstr>
      <vt:lpstr>Remember</vt:lpstr>
      <vt:lpstr>Remember</vt:lpstr>
      <vt:lpstr>Lets Revisit Redox Reactions</vt:lpstr>
      <vt:lpstr>Lets Revisit Redox Reactions</vt:lpstr>
      <vt:lpstr>Overview of Glycolysis</vt:lpstr>
      <vt:lpstr>Overview of Glycolysis</vt:lpstr>
      <vt:lpstr>Glycolysis</vt:lpstr>
      <vt:lpstr>Glycolysis</vt:lpstr>
      <vt:lpstr>So What Does It All Mean?</vt:lpstr>
      <vt:lpstr>So What Does It All Mean?</vt:lpstr>
      <vt:lpstr>So What Does It All Mean?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Glycolysis</dc:title>
  <dc:creator>Administrator</dc:creator>
  <cp:lastModifiedBy>Administrator</cp:lastModifiedBy>
  <cp:revision>9</cp:revision>
  <dcterms:created xsi:type="dcterms:W3CDTF">2013-10-15T10:20:24Z</dcterms:created>
  <dcterms:modified xsi:type="dcterms:W3CDTF">2013-10-15T12:45:09Z</dcterms:modified>
</cp:coreProperties>
</file>