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3" r:id="rId3"/>
    <p:sldId id="258" r:id="rId4"/>
    <p:sldId id="260" r:id="rId5"/>
    <p:sldId id="265" r:id="rId6"/>
    <p:sldId id="262" r:id="rId7"/>
    <p:sldId id="271" r:id="rId8"/>
    <p:sldId id="267" r:id="rId9"/>
    <p:sldId id="264" r:id="rId10"/>
    <p:sldId id="261" r:id="rId11"/>
    <p:sldId id="272" r:id="rId12"/>
    <p:sldId id="270" r:id="rId13"/>
    <p:sldId id="266" r:id="rId14"/>
    <p:sldId id="269" r:id="rId15"/>
    <p:sldId id="257" r:id="rId16"/>
    <p:sldId id="268" r:id="rId17"/>
    <p:sldId id="259" r:id="rId1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527" autoAdjust="0"/>
    <p:restoredTop sz="94660"/>
  </p:normalViewPr>
  <p:slideViewPr>
    <p:cSldViewPr snapToGrid="0">
      <p:cViewPr varScale="1">
        <p:scale>
          <a:sx n="91" d="100"/>
          <a:sy n="91" d="100"/>
        </p:scale>
        <p:origin x="52" y="2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C1C5F0-1A60-43F7-9D22-6490FB54DC7D}" type="datetimeFigureOut">
              <a:rPr lang="en-US" smtClean="0"/>
              <a:t>9/29/2017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A69D73-53D7-479C-9BD9-1EC0420060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56930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C1C5F0-1A60-43F7-9D22-6490FB54DC7D}" type="datetimeFigureOut">
              <a:rPr lang="en-US" smtClean="0"/>
              <a:t>9/29/2017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A69D73-53D7-479C-9BD9-1EC0420060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58698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C1C5F0-1A60-43F7-9D22-6490FB54DC7D}" type="datetimeFigureOut">
              <a:rPr lang="en-US" smtClean="0"/>
              <a:t>9/29/2017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A69D73-53D7-479C-9BD9-1EC0420060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52423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C1C5F0-1A60-43F7-9D22-6490FB54DC7D}" type="datetimeFigureOut">
              <a:rPr lang="en-US" smtClean="0"/>
              <a:t>9/29/2017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A69D73-53D7-479C-9BD9-1EC0420060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41752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C1C5F0-1A60-43F7-9D22-6490FB54DC7D}" type="datetimeFigureOut">
              <a:rPr lang="en-US" smtClean="0"/>
              <a:t>9/29/2017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A69D73-53D7-479C-9BD9-1EC0420060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30552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C1C5F0-1A60-43F7-9D22-6490FB54DC7D}" type="datetimeFigureOut">
              <a:rPr lang="en-US" smtClean="0"/>
              <a:t>9/29/2017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A69D73-53D7-479C-9BD9-1EC0420060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03922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C1C5F0-1A60-43F7-9D22-6490FB54DC7D}" type="datetimeFigureOut">
              <a:rPr lang="en-US" smtClean="0"/>
              <a:t>9/29/2017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A69D73-53D7-479C-9BD9-1EC0420060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44812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C1C5F0-1A60-43F7-9D22-6490FB54DC7D}" type="datetimeFigureOut">
              <a:rPr lang="en-US" smtClean="0"/>
              <a:t>9/29/2017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A69D73-53D7-479C-9BD9-1EC0420060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56376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C1C5F0-1A60-43F7-9D22-6490FB54DC7D}" type="datetimeFigureOut">
              <a:rPr lang="en-US" smtClean="0"/>
              <a:t>9/29/2017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A69D73-53D7-479C-9BD9-1EC0420060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3924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C1C5F0-1A60-43F7-9D22-6490FB54DC7D}" type="datetimeFigureOut">
              <a:rPr lang="en-US" smtClean="0"/>
              <a:t>9/29/2017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A69D73-53D7-479C-9BD9-1EC0420060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91348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C1C5F0-1A60-43F7-9D22-6490FB54DC7D}" type="datetimeFigureOut">
              <a:rPr lang="en-US" smtClean="0"/>
              <a:t>9/29/2017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A69D73-53D7-479C-9BD9-1EC0420060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35872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C1C5F0-1A60-43F7-9D22-6490FB54DC7D}" type="datetimeFigureOut">
              <a:rPr lang="en-US" smtClean="0"/>
              <a:t>9/29/2017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A69D73-53D7-479C-9BD9-1EC0420060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25298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Full Histology Review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5003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What type of tissue is seen below? How do you know?</a:t>
            </a:r>
            <a:endParaRPr lang="en-US" dirty="0"/>
          </a:p>
        </p:txBody>
      </p:sp>
      <p:pic>
        <p:nvPicPr>
          <p:cNvPr id="2050" name="Picture 2" descr="Image result for pseudostratified columnar epitheliu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08236" y="2120015"/>
            <a:ext cx="6175528" cy="38068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9486028" y="3235906"/>
            <a:ext cx="242211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Cilia – Only found on one type!</a:t>
            </a:r>
          </a:p>
          <a:p>
            <a:endParaRPr lang="en-US" dirty="0"/>
          </a:p>
          <a:p>
            <a:r>
              <a:rPr lang="en-US" dirty="0" smtClean="0"/>
              <a:t>Columnar with nuclei on different levels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2292566" y="5796787"/>
            <a:ext cx="799776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Pseudostratified Columnar</a:t>
            </a:r>
            <a:endParaRPr lang="en-US" sz="5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5349806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What type of tissue is seen below? How do you know?</a:t>
            </a:r>
            <a:endParaRPr lang="en-US" dirty="0"/>
          </a:p>
        </p:txBody>
      </p:sp>
      <p:pic>
        <p:nvPicPr>
          <p:cNvPr id="11266" name="Picture 2" descr="Image result for cardiac muscle cell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41976" y="1690688"/>
            <a:ext cx="6308047" cy="47310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9527908" y="3502207"/>
            <a:ext cx="21847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Stripes between cells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3834226" y="5033460"/>
            <a:ext cx="452354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Cardiac Muscle</a:t>
            </a:r>
            <a:endParaRPr lang="en-US" sz="5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111551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What type of tissue is seen below? How do you know?</a:t>
            </a:r>
            <a:endParaRPr lang="en-US" dirty="0"/>
          </a:p>
        </p:txBody>
      </p:sp>
      <p:pic>
        <p:nvPicPr>
          <p:cNvPr id="9218" name="Picture 2" descr="Image result for skeletal muscle histology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4398" y="1855849"/>
            <a:ext cx="6083203" cy="45624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/>
          <p:cNvSpPr/>
          <p:nvPr/>
        </p:nvSpPr>
        <p:spPr>
          <a:xfrm>
            <a:off x="3771452" y="5152123"/>
            <a:ext cx="464909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Skeletal Muscle</a:t>
            </a:r>
            <a:endParaRPr lang="en-US" sz="5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402266" y="3545918"/>
            <a:ext cx="2226669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Look at the patterns!</a:t>
            </a:r>
          </a:p>
          <a:p>
            <a:endParaRPr lang="en-US" dirty="0"/>
          </a:p>
          <a:p>
            <a:r>
              <a:rPr lang="en-US" dirty="0" smtClean="0"/>
              <a:t>Long cells</a:t>
            </a:r>
          </a:p>
          <a:p>
            <a:endParaRPr lang="en-US" dirty="0"/>
          </a:p>
          <a:p>
            <a:r>
              <a:rPr lang="en-US" dirty="0" smtClean="0"/>
              <a:t>Many nuclei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18563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What type of tissue is seen below? How do you know?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0" y="1772921"/>
            <a:ext cx="6096000" cy="4219575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4042820" y="5864098"/>
            <a:ext cx="384111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Blood Smear</a:t>
            </a:r>
            <a:endParaRPr lang="en-US" sz="5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311523" y="3099188"/>
            <a:ext cx="250587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Small Red Cells</a:t>
            </a:r>
          </a:p>
          <a:p>
            <a:endParaRPr lang="en-US" dirty="0"/>
          </a:p>
          <a:p>
            <a:r>
              <a:rPr lang="en-US" dirty="0" smtClean="0"/>
              <a:t>Larger colored cells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24403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What type of tissue is seen below? How do you know?</a:t>
            </a:r>
            <a:endParaRPr lang="en-US" dirty="0"/>
          </a:p>
        </p:txBody>
      </p:sp>
      <p:pic>
        <p:nvPicPr>
          <p:cNvPr id="8194" name="Picture 2" descr="Image result for osseous tissu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41204" y="1754017"/>
            <a:ext cx="4709591" cy="4727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/>
          <p:cNvSpPr/>
          <p:nvPr/>
        </p:nvSpPr>
        <p:spPr>
          <a:xfrm>
            <a:off x="3839612" y="5354547"/>
            <a:ext cx="451277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Osseous Tissue</a:t>
            </a:r>
            <a:endParaRPr lang="en-US" sz="5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788012" y="3329533"/>
            <a:ext cx="303636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Look at the shapes – Circles</a:t>
            </a:r>
          </a:p>
          <a:p>
            <a:endParaRPr lang="en-US" dirty="0"/>
          </a:p>
          <a:p>
            <a:r>
              <a:rPr lang="en-US" dirty="0" smtClean="0"/>
              <a:t>What color is the slide?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76689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What type of tissue is seen below? How do you know?</a:t>
            </a:r>
            <a:endParaRPr lang="en-US" dirty="0"/>
          </a:p>
        </p:txBody>
      </p:sp>
      <p:pic>
        <p:nvPicPr>
          <p:cNvPr id="1026" name="Picture 2" descr="Image result for simple squamous epithelium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750"/>
          <a:stretch/>
        </p:blipFill>
        <p:spPr bwMode="auto">
          <a:xfrm>
            <a:off x="3103684" y="2108006"/>
            <a:ext cx="5972999" cy="40429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9325484" y="2980525"/>
            <a:ext cx="224062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Simple = 1 layer</a:t>
            </a:r>
          </a:p>
          <a:p>
            <a:endParaRPr lang="en-US" dirty="0" smtClean="0"/>
          </a:p>
          <a:p>
            <a:r>
              <a:rPr lang="en-US" dirty="0" smtClean="0"/>
              <a:t>Squamous = Flat and irregular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3447472" y="2560741"/>
            <a:ext cx="528542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Simple Squamous</a:t>
            </a:r>
            <a:endParaRPr lang="en-US" sz="5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019832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What type of tissue is seen below? How do you know?</a:t>
            </a:r>
            <a:endParaRPr lang="en-US" dirty="0"/>
          </a:p>
        </p:txBody>
      </p:sp>
      <p:pic>
        <p:nvPicPr>
          <p:cNvPr id="7170" name="Picture 2" descr="Image result for hyaline cartilag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8260" y="2100853"/>
            <a:ext cx="4875479" cy="36566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8801973" y="3692501"/>
            <a:ext cx="297354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Almost looks like a covering to something…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3573642" y="5705962"/>
            <a:ext cx="504471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Hyaline Cartilage</a:t>
            </a:r>
            <a:endParaRPr lang="en-US" sz="5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1246390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What type of tissue is seen below? How do you know?</a:t>
            </a:r>
            <a:endParaRPr lang="en-US" dirty="0"/>
          </a:p>
        </p:txBody>
      </p:sp>
      <p:pic>
        <p:nvPicPr>
          <p:cNvPr id="3074" name="Picture 2" descr="Image result for simple columnar epitheliu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2471" y="2196335"/>
            <a:ext cx="6087057" cy="39034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/>
          <p:nvPr/>
        </p:nvSpPr>
        <p:spPr>
          <a:xfrm>
            <a:off x="3463707" y="5934670"/>
            <a:ext cx="526458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Simple Columnar</a:t>
            </a:r>
            <a:endParaRPr lang="en-US" sz="5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388305" y="2450034"/>
            <a:ext cx="234533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Simple = 1 layer</a:t>
            </a:r>
          </a:p>
          <a:p>
            <a:endParaRPr lang="en-US" dirty="0"/>
          </a:p>
          <a:p>
            <a:r>
              <a:rPr lang="en-US" dirty="0" smtClean="0"/>
              <a:t>Columnar – Column Shaped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11646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What type of tissue is seen below? How do you know?</a:t>
            </a:r>
            <a:endParaRPr lang="en-US" dirty="0"/>
          </a:p>
        </p:txBody>
      </p:sp>
      <p:pic>
        <p:nvPicPr>
          <p:cNvPr id="4098" name="Picture 2" descr="Image result for transitional epitheliu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4718" y="2135926"/>
            <a:ext cx="5242563" cy="36763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/>
          <p:cNvSpPr/>
          <p:nvPr/>
        </p:nvSpPr>
        <p:spPr>
          <a:xfrm>
            <a:off x="4321827" y="5738456"/>
            <a:ext cx="354834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Transitional</a:t>
            </a:r>
            <a:endParaRPr lang="en-US" sz="5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039298" y="3867005"/>
            <a:ext cx="27292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Looks like the small bubbles could expand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44934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What type of tissue is seen below? How do you know?</a:t>
            </a:r>
            <a:endParaRPr lang="en-US" dirty="0"/>
          </a:p>
        </p:txBody>
      </p:sp>
      <p:pic>
        <p:nvPicPr>
          <p:cNvPr id="2050" name="Picture 2" descr="Image result for stratified squamous epitheliu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6050" y="1865191"/>
            <a:ext cx="6819900" cy="4524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/>
          <p:nvPr/>
        </p:nvSpPr>
        <p:spPr>
          <a:xfrm>
            <a:off x="3101017" y="2967335"/>
            <a:ext cx="598997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Stratified Squamous</a:t>
            </a:r>
            <a:endParaRPr lang="en-US" sz="5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590730" y="2373252"/>
            <a:ext cx="245701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Stratified = Multiple Layers</a:t>
            </a:r>
          </a:p>
          <a:p>
            <a:endParaRPr lang="en-US" dirty="0"/>
          </a:p>
          <a:p>
            <a:r>
              <a:rPr lang="en-US" dirty="0" smtClean="0"/>
              <a:t>Squamous = Flat and irregular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25427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What type of tissue is seen below? How do you know?</a:t>
            </a:r>
            <a:endParaRPr lang="en-US" dirty="0"/>
          </a:p>
        </p:txBody>
      </p:sp>
      <p:pic>
        <p:nvPicPr>
          <p:cNvPr id="1026" name="Picture 2" descr="Image result for stratified columnar epitheliu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1271" y="1970982"/>
            <a:ext cx="5949458" cy="43669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9409246" y="2198748"/>
            <a:ext cx="235929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Stratified = Multiple Layers</a:t>
            </a:r>
          </a:p>
          <a:p>
            <a:endParaRPr lang="en-US" dirty="0"/>
          </a:p>
          <a:p>
            <a:r>
              <a:rPr lang="en-US" dirty="0" smtClean="0"/>
              <a:t>Columnar – Shaped like columns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3264808" y="5414647"/>
            <a:ext cx="566238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Stratified Columnar</a:t>
            </a:r>
            <a:endParaRPr lang="en-US" sz="54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4753044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What type of tissue is seen below? How do you know?</a:t>
            </a:r>
            <a:endParaRPr lang="en-US" dirty="0"/>
          </a:p>
        </p:txBody>
      </p:sp>
      <p:pic>
        <p:nvPicPr>
          <p:cNvPr id="5122" name="Picture 2" descr="Image result for areolar tissue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517"/>
          <a:stretch/>
        </p:blipFill>
        <p:spPr bwMode="auto">
          <a:xfrm>
            <a:off x="2736268" y="2261570"/>
            <a:ext cx="6719463" cy="34494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/>
          <p:cNvSpPr/>
          <p:nvPr/>
        </p:nvSpPr>
        <p:spPr>
          <a:xfrm>
            <a:off x="4935136" y="5647714"/>
            <a:ext cx="232172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Areolar</a:t>
            </a:r>
            <a:endParaRPr lang="en-US" sz="5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590729" y="3427255"/>
            <a:ext cx="240815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Looks like the fibers are far apart…</a:t>
            </a:r>
          </a:p>
        </p:txBody>
      </p:sp>
    </p:spTree>
    <p:extLst>
      <p:ext uri="{BB962C8B-B14F-4D97-AF65-F5344CB8AC3E}">
        <p14:creationId xmlns:p14="http://schemas.microsoft.com/office/powerpoint/2010/main" val="21116639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What type of tissue is seen below? How do you know?</a:t>
            </a:r>
            <a:endParaRPr lang="en-US" dirty="0"/>
          </a:p>
        </p:txBody>
      </p:sp>
      <p:pic>
        <p:nvPicPr>
          <p:cNvPr id="3074" name="Picture 2" descr="Image result for simple cuboidal epitheliu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51528" y="2019503"/>
            <a:ext cx="5288944" cy="39916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9060238" y="2135927"/>
            <a:ext cx="276414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Simple = one layer</a:t>
            </a:r>
          </a:p>
          <a:p>
            <a:endParaRPr lang="en-US" dirty="0"/>
          </a:p>
          <a:p>
            <a:r>
              <a:rPr lang="en-US" dirty="0" smtClean="0"/>
              <a:t>Cuboidal – shaped like cubes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3682518" y="5878310"/>
            <a:ext cx="482696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Simple Cuboidal</a:t>
            </a:r>
            <a:endParaRPr lang="en-US" sz="5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1473711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What type of tissue is seen below? How do you know?</a:t>
            </a:r>
            <a:endParaRPr lang="en-US" dirty="0"/>
          </a:p>
        </p:txBody>
      </p:sp>
      <p:pic>
        <p:nvPicPr>
          <p:cNvPr id="10242" name="Picture 2" descr="Image result for smooth muscle histology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7075" y="2092761"/>
            <a:ext cx="5657850" cy="3867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/>
          <p:cNvSpPr/>
          <p:nvPr/>
        </p:nvSpPr>
        <p:spPr>
          <a:xfrm>
            <a:off x="3771485" y="5787317"/>
            <a:ext cx="464903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Smooth Muscle</a:t>
            </a:r>
            <a:endParaRPr lang="en-US" sz="5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137020" y="3217850"/>
            <a:ext cx="280602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Look at the shape closely – Thin than fatter in the middle</a:t>
            </a:r>
          </a:p>
          <a:p>
            <a:endParaRPr lang="en-US" dirty="0"/>
          </a:p>
          <a:p>
            <a:r>
              <a:rPr lang="en-US" dirty="0" smtClean="0"/>
              <a:t>Longish cells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62944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What type of tissue is seen below? How do you know?</a:t>
            </a:r>
            <a:endParaRPr lang="en-US" dirty="0"/>
          </a:p>
        </p:txBody>
      </p:sp>
      <p:pic>
        <p:nvPicPr>
          <p:cNvPr id="6146" name="Picture 2" descr="Image result for white fibrous tissu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4981" y="1878909"/>
            <a:ext cx="5642037" cy="43194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/>
          <p:cNvSpPr/>
          <p:nvPr/>
        </p:nvSpPr>
        <p:spPr>
          <a:xfrm>
            <a:off x="3817619" y="5180043"/>
            <a:ext cx="455676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White </a:t>
            </a:r>
            <a:r>
              <a:rPr lang="en-US" sz="5400" b="1" cap="none" spc="0" dirty="0" err="1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Fiberous</a:t>
            </a:r>
            <a:endParaRPr lang="en-US" sz="5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088159" y="3287651"/>
            <a:ext cx="294562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Look at the color of the tissue</a:t>
            </a:r>
          </a:p>
          <a:p>
            <a:endParaRPr lang="en-US" dirty="0"/>
          </a:p>
          <a:p>
            <a:r>
              <a:rPr lang="en-US" dirty="0" smtClean="0"/>
              <a:t>All the fibers traveling in the same direction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86993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What type of tissue is seen below? How do you know?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17752" y="1811349"/>
            <a:ext cx="6156495" cy="461737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9527909" y="3427255"/>
            <a:ext cx="232439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Look at the color</a:t>
            </a:r>
          </a:p>
          <a:p>
            <a:endParaRPr lang="en-US" dirty="0"/>
          </a:p>
          <a:p>
            <a:r>
              <a:rPr lang="en-US" dirty="0" smtClean="0"/>
              <a:t>Lots of storage areas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4839084" y="5110242"/>
            <a:ext cx="251382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Adipose</a:t>
            </a:r>
            <a:endParaRPr lang="en-US" sz="5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9202013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48</TotalTime>
  <Words>388</Words>
  <Application>Microsoft Office PowerPoint</Application>
  <PresentationFormat>Widescreen</PresentationFormat>
  <Paragraphs>75</Paragraphs>
  <Slides>17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1" baseType="lpstr">
      <vt:lpstr>Arial</vt:lpstr>
      <vt:lpstr>Calibri</vt:lpstr>
      <vt:lpstr>Calibri Light</vt:lpstr>
      <vt:lpstr>Office Theme</vt:lpstr>
      <vt:lpstr>Full Histology Review</vt:lpstr>
      <vt:lpstr>What type of tissue is seen below? How do you know?</vt:lpstr>
      <vt:lpstr>What type of tissue is seen below? How do you know?</vt:lpstr>
      <vt:lpstr>What type of tissue is seen below? How do you know?</vt:lpstr>
      <vt:lpstr>What type of tissue is seen below? How do you know?</vt:lpstr>
      <vt:lpstr>What type of tissue is seen below? How do you know?</vt:lpstr>
      <vt:lpstr>What type of tissue is seen below? How do you know?</vt:lpstr>
      <vt:lpstr>What type of tissue is seen below? How do you know?</vt:lpstr>
      <vt:lpstr>What type of tissue is seen below? How do you know?</vt:lpstr>
      <vt:lpstr>What type of tissue is seen below? How do you know?</vt:lpstr>
      <vt:lpstr>What type of tissue is seen below? How do you know?</vt:lpstr>
      <vt:lpstr>What type of tissue is seen below? How do you know?</vt:lpstr>
      <vt:lpstr>What type of tissue is seen below? How do you know?</vt:lpstr>
      <vt:lpstr>What type of tissue is seen below? How do you know?</vt:lpstr>
      <vt:lpstr>What type of tissue is seen below? How do you know?</vt:lpstr>
      <vt:lpstr>What type of tissue is seen below? How do you know?</vt:lpstr>
      <vt:lpstr>What type of tissue is seen below? How do you know?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Full Histology Review</dc:title>
  <dc:creator>Administrator</dc:creator>
  <cp:lastModifiedBy>Administrator</cp:lastModifiedBy>
  <cp:revision>6</cp:revision>
  <dcterms:created xsi:type="dcterms:W3CDTF">2017-09-29T11:11:44Z</dcterms:created>
  <dcterms:modified xsi:type="dcterms:W3CDTF">2017-09-29T12:39:33Z</dcterms:modified>
</cp:coreProperties>
</file>