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12" autoAdjust="0"/>
    <p:restoredTop sz="94660"/>
  </p:normalViewPr>
  <p:slideViewPr>
    <p:cSldViewPr>
      <p:cViewPr varScale="1">
        <p:scale>
          <a:sx n="73" d="100"/>
          <a:sy n="73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65F1-5AC7-405F-8353-8FE2399CC771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49D4-82ED-48D7-B554-2C18BCB371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626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65F1-5AC7-405F-8353-8FE2399CC771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49D4-82ED-48D7-B554-2C18BCB371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137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65F1-5AC7-405F-8353-8FE2399CC771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49D4-82ED-48D7-B554-2C18BCB371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149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65F1-5AC7-405F-8353-8FE2399CC771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49D4-82ED-48D7-B554-2C18BCB371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745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65F1-5AC7-405F-8353-8FE2399CC771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49D4-82ED-48D7-B554-2C18BCB371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29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65F1-5AC7-405F-8353-8FE2399CC771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49D4-82ED-48D7-B554-2C18BCB371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531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65F1-5AC7-405F-8353-8FE2399CC771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49D4-82ED-48D7-B554-2C18BCB371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382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65F1-5AC7-405F-8353-8FE2399CC771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49D4-82ED-48D7-B554-2C18BCB371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188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65F1-5AC7-405F-8353-8FE2399CC771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49D4-82ED-48D7-B554-2C18BCB371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536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65F1-5AC7-405F-8353-8FE2399CC771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49D4-82ED-48D7-B554-2C18BCB371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948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E65F1-5AC7-405F-8353-8FE2399CC771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649D4-82ED-48D7-B554-2C18BCB371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08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E65F1-5AC7-405F-8353-8FE2399CC771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649D4-82ED-48D7-B554-2C18BCB371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409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my-blackberry.net/wallpapers/15/m/Bared_Teeth,_Grey_Wolf.jpg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gxeD65E_AvE" TargetMode="External"/><Relationship Id="rId2" Type="http://schemas.openxmlformats.org/officeDocument/2006/relationships/hyperlink" Target="http://www.youtube.com/watch?v=nVSJNhUhV-4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youtube.com/watch?v=0zHnhbW08yQ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Evolution in Action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39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Convergent  &amp; Divergent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 of the different traits came about because of adaptations of the part of the environment lived</a:t>
            </a:r>
          </a:p>
          <a:p>
            <a:r>
              <a:rPr lang="en-US" dirty="0" smtClean="0"/>
              <a:t>Lizards with larger feet were better suited for the trees</a:t>
            </a:r>
          </a:p>
          <a:p>
            <a:r>
              <a:rPr lang="en-US" dirty="0" smtClean="0"/>
              <a:t>Lizards with longer legs were better suited for the ground</a:t>
            </a:r>
            <a:endParaRPr lang="en-US" dirty="0"/>
          </a:p>
        </p:txBody>
      </p:sp>
      <p:pic>
        <p:nvPicPr>
          <p:cNvPr id="5122" name="Picture 2" descr="http://farm1.static.flickr.com/31/103485827_398267218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524000"/>
            <a:ext cx="36195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Convergent  &amp; Divergent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Divergent evolution </a:t>
            </a:r>
            <a:r>
              <a:rPr lang="en-US" dirty="0" smtClean="0"/>
              <a:t>is a process where descendants of an ancestor adapt different traits to fit in their environment</a:t>
            </a:r>
          </a:p>
          <a:p>
            <a:r>
              <a:rPr lang="en-US" dirty="0" smtClean="0"/>
              <a:t>We see this with different species all over the world</a:t>
            </a:r>
            <a:endParaRPr lang="en-US" dirty="0"/>
          </a:p>
        </p:txBody>
      </p:sp>
      <p:pic>
        <p:nvPicPr>
          <p:cNvPr id="4098" name="Picture 2" descr="http://www.duq.edu/sepa/regmed/images/divergent_evolutio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828800"/>
            <a:ext cx="3352800" cy="4677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Artificial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What is the process that Darwin proposed is the driving force behind evolution?</a:t>
            </a:r>
          </a:p>
          <a:p>
            <a:r>
              <a:rPr lang="en-US" dirty="0" smtClean="0"/>
              <a:t>Natural selection is a process that occurs in the natural world</a:t>
            </a:r>
          </a:p>
          <a:p>
            <a:r>
              <a:rPr lang="en-US" dirty="0" smtClean="0"/>
              <a:t>This means that no human can interfere</a:t>
            </a:r>
            <a:endParaRPr lang="en-US" dirty="0"/>
          </a:p>
        </p:txBody>
      </p:sp>
      <p:pic>
        <p:nvPicPr>
          <p:cNvPr id="3074" name="Picture 2" descr="http://blog.deanandadie.net/wp-content/uploads/2010/11/NaturalSelect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057400"/>
            <a:ext cx="4362450" cy="3489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Artificial Selection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Sometimes humans tamper with natural selection</a:t>
            </a:r>
          </a:p>
          <a:p>
            <a:r>
              <a:rPr lang="en-US" dirty="0" smtClean="0"/>
              <a:t>This can be seen most often in dogs</a:t>
            </a:r>
          </a:p>
          <a:p>
            <a:r>
              <a:rPr lang="en-US" dirty="0" smtClean="0"/>
              <a:t>Humans tend to want dogs with certain desirable traits</a:t>
            </a:r>
          </a:p>
          <a:p>
            <a:r>
              <a:rPr lang="en-US" dirty="0" smtClean="0"/>
              <a:t>They breed dogs together that have these traits</a:t>
            </a:r>
            <a:endParaRPr lang="en-US" dirty="0"/>
          </a:p>
        </p:txBody>
      </p:sp>
      <p:pic>
        <p:nvPicPr>
          <p:cNvPr id="2050" name="Picture 2" descr="http://www.puppy-training-at-home.com/images/big-dog-breed-vs-small-dog-bre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133600"/>
            <a:ext cx="418338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Artificial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Artificial selection </a:t>
            </a:r>
            <a:r>
              <a:rPr lang="en-US" dirty="0" smtClean="0"/>
              <a:t>is the process of humans selecting individual traits to give to the next generation</a:t>
            </a:r>
          </a:p>
          <a:p>
            <a:r>
              <a:rPr lang="en-US" dirty="0" smtClean="0"/>
              <a:t>It is the only way that we could have gotten one of  these from one of these</a:t>
            </a:r>
            <a:endParaRPr lang="en-US" dirty="0"/>
          </a:p>
        </p:txBody>
      </p:sp>
      <p:pic>
        <p:nvPicPr>
          <p:cNvPr id="1026" name="Picture 2" descr="http://ecx.images-amazon.com/images/I/41DWGpCMsaL._SL160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752600"/>
            <a:ext cx="1438275" cy="1524000"/>
          </a:xfrm>
          <a:prstGeom prst="rect">
            <a:avLst/>
          </a:prstGeom>
          <a:noFill/>
        </p:spPr>
      </p:pic>
      <p:pic>
        <p:nvPicPr>
          <p:cNvPr id="1028" name="Picture 4" descr="BlackBerry Wallpaper &gt; Bared Teeth, Grey Wol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4191000"/>
            <a:ext cx="3048000" cy="228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Watch First!</a:t>
            </a:r>
          </a:p>
          <a:p>
            <a:r>
              <a:rPr lang="en-US" dirty="0" smtClean="0">
                <a:hlinkClick r:id="rId2"/>
              </a:rPr>
              <a:t>http://www.youtube.com/watch?v=nVSJNhUhV-4</a:t>
            </a:r>
            <a:r>
              <a:rPr lang="en-US" dirty="0" smtClean="0"/>
              <a:t> </a:t>
            </a:r>
          </a:p>
          <a:p>
            <a:r>
              <a:rPr lang="en-US" dirty="0" smtClean="0"/>
              <a:t>Watch Second!</a:t>
            </a:r>
          </a:p>
          <a:p>
            <a:r>
              <a:rPr lang="en-US" dirty="0" smtClean="0">
                <a:hlinkClick r:id="rId3"/>
              </a:rPr>
              <a:t>http://www.youtube.com/watch?v=gxeD65E_AvE</a:t>
            </a:r>
            <a:r>
              <a:rPr lang="en-US" dirty="0" smtClean="0"/>
              <a:t>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>
                <a:hlinkClick r:id="rId4"/>
              </a:rPr>
              <a:t>http://www.youtube.com/watch?v=0zHnhbW08yQ</a:t>
            </a:r>
            <a:r>
              <a:rPr lang="en-US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 In Action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Evolution is a continuous process that is happening all the time</a:t>
            </a:r>
          </a:p>
          <a:p>
            <a:r>
              <a:rPr lang="en-US" dirty="0" smtClean="0"/>
              <a:t>Many people have a hard time noticing this because how long it takes to happen</a:t>
            </a:r>
          </a:p>
          <a:p>
            <a:endParaRPr lang="en-US" dirty="0"/>
          </a:p>
        </p:txBody>
      </p:sp>
      <p:pic>
        <p:nvPicPr>
          <p:cNvPr id="6" name="Picture 2" descr="http://rst.gsfc.nasa.gov/Sect20/lco6_3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219200"/>
            <a:ext cx="4229100" cy="5372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43583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Evolution In Action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If we look at individual species and their traits we can see how a species has evolved in the past</a:t>
            </a:r>
          </a:p>
          <a:p>
            <a:r>
              <a:rPr lang="en-US" dirty="0" smtClean="0"/>
              <a:t>We can also see how the trends in their current course of evolution</a:t>
            </a:r>
            <a:endParaRPr lang="en-US" dirty="0"/>
          </a:p>
        </p:txBody>
      </p:sp>
      <p:pic>
        <p:nvPicPr>
          <p:cNvPr id="7" name="Picture 2" descr="http://www.truthtree.com/images/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819400"/>
            <a:ext cx="3797426" cy="1438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84196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Anole Lizards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good example is the anole lizard species on the Islands in south east North America</a:t>
            </a:r>
          </a:p>
          <a:p>
            <a:r>
              <a:rPr lang="en-US" dirty="0" smtClean="0"/>
              <a:t>Among the many different types of anole lizards there many different body types and sizes</a:t>
            </a:r>
            <a:endParaRPr lang="en-US" dirty="0"/>
          </a:p>
        </p:txBody>
      </p:sp>
      <p:pic>
        <p:nvPicPr>
          <p:cNvPr id="11266" name="Picture 2" descr="http://www.naturephoto-cz.com/photos/sevcik/anole-lizard--norops.jpg"/>
          <p:cNvPicPr>
            <a:picLocks noChangeAspect="1" noChangeArrowheads="1"/>
          </p:cNvPicPr>
          <p:nvPr/>
        </p:nvPicPr>
        <p:blipFill>
          <a:blip r:embed="rId2" cstate="print"/>
          <a:srcRect b="13450"/>
          <a:stretch>
            <a:fillRect/>
          </a:stretch>
        </p:blipFill>
        <p:spPr bwMode="auto">
          <a:xfrm>
            <a:off x="4572000" y="2514600"/>
            <a:ext cx="4170405" cy="2057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22750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Anole Lizards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There are several twig dwelling species of lizards on the islands</a:t>
            </a:r>
          </a:p>
          <a:p>
            <a:r>
              <a:rPr lang="en-US" dirty="0" smtClean="0"/>
              <a:t>All of these lizards have thin bodies, short legs and </a:t>
            </a:r>
            <a:r>
              <a:rPr lang="en-US" dirty="0" smtClean="0"/>
              <a:t>tails</a:t>
            </a:r>
            <a:endParaRPr lang="en-US" dirty="0" smtClean="0"/>
          </a:p>
          <a:p>
            <a:r>
              <a:rPr lang="en-US" dirty="0" smtClean="0"/>
              <a:t>This allows the lizards to have an advantage in living in and hiding among twigs</a:t>
            </a:r>
            <a:endParaRPr lang="en-US" dirty="0"/>
          </a:p>
        </p:txBody>
      </p:sp>
      <p:pic>
        <p:nvPicPr>
          <p:cNvPr id="10242" name="Picture 2" descr="http://www.kingsnake.com/westindian/anolisoccultus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71600"/>
            <a:ext cx="3656722" cy="50673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75168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Anole Lizards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When scientists tested the DNA from each of these lizards on different islands they noticed they had different DNA</a:t>
            </a:r>
          </a:p>
          <a:p>
            <a:r>
              <a:rPr lang="en-US" dirty="0" smtClean="0"/>
              <a:t>This means that all of the lizards have different ancestors</a:t>
            </a:r>
          </a:p>
          <a:p>
            <a:r>
              <a:rPr lang="en-US" dirty="0" smtClean="0"/>
              <a:t>They came from different parent species!</a:t>
            </a:r>
            <a:endParaRPr lang="en-US" dirty="0"/>
          </a:p>
        </p:txBody>
      </p:sp>
      <p:pic>
        <p:nvPicPr>
          <p:cNvPr id="9218" name="Picture 2" descr="http://www.jaxshells.org/0429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2743200"/>
            <a:ext cx="4268403" cy="2209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76364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Convergent  &amp; Divergent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This means that the species of lizards on these different islands adapted to have similar traits</a:t>
            </a:r>
          </a:p>
          <a:p>
            <a:r>
              <a:rPr lang="en-US" dirty="0" smtClean="0"/>
              <a:t>They came to each island separately and adapted to living among the twigs on each island</a:t>
            </a:r>
          </a:p>
          <a:p>
            <a:r>
              <a:rPr lang="en-US" dirty="0" smtClean="0"/>
              <a:t>The most successful adaptations just happened to be similar on each island</a:t>
            </a:r>
            <a:endParaRPr lang="en-US" dirty="0"/>
          </a:p>
        </p:txBody>
      </p:sp>
      <p:pic>
        <p:nvPicPr>
          <p:cNvPr id="8194" name="Picture 2" descr="http://www.professional-resume-example.com/images/traitspersonality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828800"/>
            <a:ext cx="4174919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Convergent  &amp; Divergent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process where different species evolve similar traits because of their environment is called </a:t>
            </a:r>
            <a:r>
              <a:rPr lang="en-US" b="1" dirty="0" smtClean="0"/>
              <a:t>convergent evolution</a:t>
            </a:r>
          </a:p>
          <a:p>
            <a:r>
              <a:rPr lang="en-US" dirty="0" smtClean="0"/>
              <a:t>This often happens in a similar environments where certain traits are more likely to allow a species to survive</a:t>
            </a:r>
            <a:endParaRPr lang="en-US" dirty="0"/>
          </a:p>
        </p:txBody>
      </p:sp>
      <p:pic>
        <p:nvPicPr>
          <p:cNvPr id="7170" name="Picture 2" descr="http://www.all-about-reptiles.com/images/convergent-evoluti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514600"/>
            <a:ext cx="4067175" cy="18094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Convergent  &amp; Divergent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Along with the twig dwelling species there are also grass dwelling species, trunk dwelling species and leaf dwelling species</a:t>
            </a:r>
          </a:p>
          <a:p>
            <a:r>
              <a:rPr lang="en-US" dirty="0" smtClean="0"/>
              <a:t>All of these species have different characteristics</a:t>
            </a:r>
          </a:p>
          <a:p>
            <a:r>
              <a:rPr lang="en-US" dirty="0" smtClean="0"/>
              <a:t>Some have long legs, big feet or longer tails</a:t>
            </a:r>
            <a:endParaRPr lang="en-US" dirty="0"/>
          </a:p>
        </p:txBody>
      </p:sp>
      <p:pic>
        <p:nvPicPr>
          <p:cNvPr id="6146" name="Picture 2" descr="http://www.hr-rna.com/RNA/images/Reptiles%20and%20Amphibs/Costa%20Rican%20Reptiles%20and%20Amphibs/Anole%20shed%20leaf%201.jpg"/>
          <p:cNvPicPr>
            <a:picLocks noChangeAspect="1" noChangeArrowheads="1"/>
          </p:cNvPicPr>
          <p:nvPr/>
        </p:nvPicPr>
        <p:blipFill>
          <a:blip r:embed="rId2" cstate="print"/>
          <a:srcRect t="5322"/>
          <a:stretch>
            <a:fillRect/>
          </a:stretch>
        </p:blipFill>
        <p:spPr bwMode="auto">
          <a:xfrm>
            <a:off x="304800" y="1447800"/>
            <a:ext cx="3365426" cy="2238375"/>
          </a:xfrm>
          <a:prstGeom prst="rect">
            <a:avLst/>
          </a:prstGeom>
          <a:noFill/>
        </p:spPr>
      </p:pic>
      <p:pic>
        <p:nvPicPr>
          <p:cNvPr id="6148" name="Picture 4" descr="http://www.wildherps.com/images/herps/standard/000514_bark_ano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810000"/>
            <a:ext cx="1905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490</Words>
  <Application>Microsoft Office PowerPoint</Application>
  <PresentationFormat>On-screen Show (4:3)</PresentationFormat>
  <Paragraphs>54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 Evolution in Action</vt:lpstr>
      <vt:lpstr>Evolution In Action</vt:lpstr>
      <vt:lpstr>Evolution In Action</vt:lpstr>
      <vt:lpstr>Anole Lizards</vt:lpstr>
      <vt:lpstr>Anole Lizards</vt:lpstr>
      <vt:lpstr>Anole Lizards</vt:lpstr>
      <vt:lpstr>Convergent  &amp; Divergent</vt:lpstr>
      <vt:lpstr>Convergent  &amp; Divergent</vt:lpstr>
      <vt:lpstr>Convergent  &amp; Divergent</vt:lpstr>
      <vt:lpstr>Convergent  &amp; Divergent</vt:lpstr>
      <vt:lpstr>Convergent  &amp; Divergent</vt:lpstr>
      <vt:lpstr>Artificial Selection</vt:lpstr>
      <vt:lpstr>Artificial Selection</vt:lpstr>
      <vt:lpstr>Artificial Selection</vt:lpstr>
      <vt:lpstr>Video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15.3 Evolution in Action</dc:title>
  <dc:creator>Mike</dc:creator>
  <cp:lastModifiedBy>Administrator</cp:lastModifiedBy>
  <cp:revision>15</cp:revision>
  <dcterms:created xsi:type="dcterms:W3CDTF">2011-04-13T09:06:42Z</dcterms:created>
  <dcterms:modified xsi:type="dcterms:W3CDTF">2013-05-09T11:41:52Z</dcterms:modified>
</cp:coreProperties>
</file>