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57" r:id="rId3"/>
    <p:sldId id="271" r:id="rId4"/>
    <p:sldId id="270" r:id="rId5"/>
    <p:sldId id="268" r:id="rId6"/>
    <p:sldId id="267" r:id="rId7"/>
    <p:sldId id="272" r:id="rId8"/>
    <p:sldId id="259" r:id="rId9"/>
    <p:sldId id="274" r:id="rId10"/>
    <p:sldId id="273" r:id="rId11"/>
    <p:sldId id="260" r:id="rId12"/>
    <p:sldId id="261" r:id="rId13"/>
    <p:sldId id="262" r:id="rId14"/>
    <p:sldId id="263" r:id="rId15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64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947E53-A6B0-4889-95B4-97DCDFCE9D8B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6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6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2A5F24-E0D9-4638-8FAD-7181F12D0A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8230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D6F0F-69F2-45B4-B6A6-237FAF5928DC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BD7C-43DB-4A98-AD5A-EFF40CE586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112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D6F0F-69F2-45B4-B6A6-237FAF5928DC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BD7C-43DB-4A98-AD5A-EFF40CE586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48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D6F0F-69F2-45B4-B6A6-237FAF5928DC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BD7C-43DB-4A98-AD5A-EFF40CE586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166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D6F0F-69F2-45B4-B6A6-237FAF5928DC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BD7C-43DB-4A98-AD5A-EFF40CE586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504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D6F0F-69F2-45B4-B6A6-237FAF5928DC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BD7C-43DB-4A98-AD5A-EFF40CE586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72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D6F0F-69F2-45B4-B6A6-237FAF5928DC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BD7C-43DB-4A98-AD5A-EFF40CE586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176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D6F0F-69F2-45B4-B6A6-237FAF5928DC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BD7C-43DB-4A98-AD5A-EFF40CE586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904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D6F0F-69F2-45B4-B6A6-237FAF5928DC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BD7C-43DB-4A98-AD5A-EFF40CE586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51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D6F0F-69F2-45B4-B6A6-237FAF5928DC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BD7C-43DB-4A98-AD5A-EFF40CE586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538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D6F0F-69F2-45B4-B6A6-237FAF5928DC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BD7C-43DB-4A98-AD5A-EFF40CE586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60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D6F0F-69F2-45B4-B6A6-237FAF5928DC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BD7C-43DB-4A98-AD5A-EFF40CE586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838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D6F0F-69F2-45B4-B6A6-237FAF5928DC}" type="datetimeFigureOut">
              <a:rPr lang="en-US" smtClean="0"/>
              <a:pPr/>
              <a:t>3/10/2017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DBD7C-43DB-4A98-AD5A-EFF40CE586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90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dsuv8x67dk" TargetMode="External"/><Relationship Id="rId2" Type="http://schemas.openxmlformats.org/officeDocument/2006/relationships/hyperlink" Target="http://science.discovery.com/video-topics/earth-science/galapagos-beyond-darwin-charles-darwin.htm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Evolution Basics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34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Disproving Lamarck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While Lamarck had the right ideas that organisms change, he did not have the right method of change</a:t>
            </a:r>
          </a:p>
          <a:p>
            <a:r>
              <a:rPr lang="en-US" dirty="0" smtClean="0"/>
              <a:t>Just by using or not using a trait does not ensure it will be passed on to the next generation</a:t>
            </a:r>
          </a:p>
          <a:p>
            <a:r>
              <a:rPr lang="en-US" dirty="0" smtClean="0"/>
              <a:t>A runt in a litter of puppies would demonstrate this</a:t>
            </a:r>
          </a:p>
        </p:txBody>
      </p:sp>
      <p:pic>
        <p:nvPicPr>
          <p:cNvPr id="21506" name="Picture 2" descr="http://tanyacarpenter.com/PIC_FEMALE__RUNT_5_WEE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133600"/>
            <a:ext cx="3581400" cy="31623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66708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Disproving Lamarck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Just because an organism really wants a trait and may use it does not ensure the trait will be passed on</a:t>
            </a:r>
          </a:p>
          <a:p>
            <a:r>
              <a:rPr lang="en-US" dirty="0" smtClean="0"/>
              <a:t>You can think about several things in your own life that may apply</a:t>
            </a:r>
          </a:p>
        </p:txBody>
      </p:sp>
      <p:pic>
        <p:nvPicPr>
          <p:cNvPr id="8194" name="Picture 2" descr="http://4.bp.blogspot.com/_iYIOD3YRP4o/RumVHGwwpoI/AAAAAAAAABs/VtKAFgOXN5Q/s400/misconceptions_beavers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438400"/>
            <a:ext cx="3810000" cy="28670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45433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Darwin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However a few years later in the 1830’s a young biologist set sail on a voyage on the HMS Beagle</a:t>
            </a:r>
          </a:p>
          <a:p>
            <a:r>
              <a:rPr lang="en-US" dirty="0" smtClean="0"/>
              <a:t>Charles Darwin’s voyage was one of the most important events in biology</a:t>
            </a:r>
            <a:endParaRPr lang="en-US" dirty="0"/>
          </a:p>
        </p:txBody>
      </p:sp>
      <p:pic>
        <p:nvPicPr>
          <p:cNvPr id="7170" name="Picture 2" descr="http://www.wired.com/images_blogs/wiredscience/images/2009/04/08/c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752600"/>
            <a:ext cx="3657600" cy="40543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8006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Darwin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He sailed around the world for five years making observations where ever he went</a:t>
            </a:r>
          </a:p>
          <a:p>
            <a:r>
              <a:rPr lang="en-US" dirty="0" smtClean="0"/>
              <a:t>One place that had particular impact on him was the Galapagos Islands</a:t>
            </a:r>
          </a:p>
          <a:p>
            <a:r>
              <a:rPr lang="en-US" dirty="0" smtClean="0"/>
              <a:t>It was there that he started to form the first ideas of evolution</a:t>
            </a:r>
            <a:endParaRPr lang="en-US" dirty="0"/>
          </a:p>
        </p:txBody>
      </p:sp>
      <p:pic>
        <p:nvPicPr>
          <p:cNvPr id="6146" name="Picture 2" descr="http://ileifa.org/files/2010/03/HMS-Beag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0"/>
            <a:ext cx="3937608" cy="2933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29036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Darwin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04800" y="1524000"/>
            <a:ext cx="4038600" cy="4525963"/>
          </a:xfrm>
        </p:spPr>
        <p:txBody>
          <a:bodyPr/>
          <a:lstStyle/>
          <a:p>
            <a:r>
              <a:rPr lang="en-US" dirty="0" smtClean="0"/>
              <a:t>To describe Darwin’s Journey</a:t>
            </a:r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://science.discovery.com/video-topics/earth-science/galapagos-beyond-darwin-charles-darwin.htm</a:t>
            </a:r>
            <a:endParaRPr lang="en-US" dirty="0"/>
          </a:p>
        </p:txBody>
      </p:sp>
      <p:sp>
        <p:nvSpPr>
          <p:cNvPr id="7" name="Content Placeholder 5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Just for fun…</a:t>
            </a:r>
          </a:p>
          <a:p>
            <a:r>
              <a:rPr lang="en-US" dirty="0">
                <a:hlinkClick r:id="rId3"/>
              </a:rPr>
              <a:t>http://www.youtube.com/watch?v=Odsuv8x67dk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77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058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Today we are going to start a unit on evolution</a:t>
            </a:r>
          </a:p>
          <a:p>
            <a:r>
              <a:rPr lang="en-US" dirty="0" smtClean="0"/>
              <a:t>It is important to note that everything that we will be discussing today in the classroom will be based in biology and scientific principles</a:t>
            </a:r>
          </a:p>
          <a:p>
            <a:r>
              <a:rPr lang="en-US" dirty="0" smtClean="0"/>
              <a:t>In order to be respectful to all people’s beliefs and ideas</a:t>
            </a:r>
          </a:p>
          <a:p>
            <a:r>
              <a:rPr lang="en-US" dirty="0" smtClean="0"/>
              <a:t>I would also ask you to stick to the principals of biology</a:t>
            </a:r>
          </a:p>
        </p:txBody>
      </p:sp>
    </p:spTree>
    <p:extLst>
      <p:ext uri="{BB962C8B-B14F-4D97-AF65-F5344CB8AC3E}">
        <p14:creationId xmlns:p14="http://schemas.microsoft.com/office/powerpoint/2010/main" val="4231264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Has anyone ever heard about evolution before?</a:t>
            </a:r>
          </a:p>
          <a:p>
            <a:r>
              <a:rPr lang="en-US" dirty="0" smtClean="0"/>
              <a:t>What is the idea of evolution?</a:t>
            </a:r>
          </a:p>
          <a:p>
            <a:r>
              <a:rPr lang="en-US" dirty="0" smtClean="0"/>
              <a:t>Where have you heard the term evolution before?</a:t>
            </a:r>
            <a:endParaRPr lang="en-US" dirty="0"/>
          </a:p>
        </p:txBody>
      </p:sp>
      <p:pic>
        <p:nvPicPr>
          <p:cNvPr id="16386" name="Picture 2" descr="http://science.kukuchew.com/wp-content/uploads/2008/05/explosm-evolution-t-shir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133600"/>
            <a:ext cx="4057650" cy="3028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18671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Evolution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Evolution</a:t>
            </a:r>
            <a:r>
              <a:rPr lang="en-US" dirty="0" smtClean="0"/>
              <a:t> is the change over time of inherited traits in a population</a:t>
            </a:r>
          </a:p>
          <a:p>
            <a:r>
              <a:rPr lang="en-US" dirty="0" smtClean="0"/>
              <a:t>It is a hotly debated topic </a:t>
            </a:r>
          </a:p>
          <a:p>
            <a:r>
              <a:rPr lang="en-US" dirty="0" smtClean="0"/>
              <a:t>It is a relatively simple definition, however it has many different aspects to it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5364" name="Picture 4" descr="http://www.fubiz.net/blog/images/nintendocharact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371600"/>
            <a:ext cx="2667000" cy="52591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28426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Many years ago there were different ideas of how the organisms on planet earth came to be</a:t>
            </a:r>
          </a:p>
          <a:p>
            <a:r>
              <a:rPr lang="en-US" dirty="0" smtClean="0"/>
              <a:t>People believed that organisms always the way that they currently saw them</a:t>
            </a:r>
          </a:p>
          <a:p>
            <a:r>
              <a:rPr lang="en-US" dirty="0" smtClean="0"/>
              <a:t>They did not have the ability to observe populations, see interactions between species or see other ecosystems</a:t>
            </a:r>
            <a:endParaRPr lang="en-US" dirty="0"/>
          </a:p>
        </p:txBody>
      </p:sp>
      <p:pic>
        <p:nvPicPr>
          <p:cNvPr id="14338" name="Picture 2" descr="http://www.hockinghills.com/comfort/woo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362200"/>
            <a:ext cx="3810000" cy="26193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09155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Evolution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Since people were so used to the fact that the world did not change, many people were skeptical of the new ideas of evolution</a:t>
            </a:r>
          </a:p>
          <a:p>
            <a:r>
              <a:rPr lang="en-US" dirty="0" smtClean="0"/>
              <a:t>Many of the scientists that believed the world was slowly changing were ridiculed, mocked and/or punished</a:t>
            </a:r>
          </a:p>
        </p:txBody>
      </p:sp>
      <p:pic>
        <p:nvPicPr>
          <p:cNvPr id="13314" name="Picture 2" descr="http://i40.photobucket.com/albums/e229/ladislao3/galile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0"/>
            <a:ext cx="2749826" cy="47434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65326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Jean Baptiste Lamarck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Jean Baptiste Lamarck was the first biologist to propose the idea that populations of organisms change over time</a:t>
            </a:r>
          </a:p>
          <a:p>
            <a:r>
              <a:rPr lang="en-US" dirty="0" smtClean="0"/>
              <a:t>His ideas were considered radical for the time that they were introduced</a:t>
            </a:r>
            <a:endParaRPr lang="en-US" dirty="0"/>
          </a:p>
        </p:txBody>
      </p:sp>
      <p:pic>
        <p:nvPicPr>
          <p:cNvPr id="12290" name="Picture 2" descr="http://www.kirksville.k12.mo.us/khs/teacher_web/alternative/lamar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47800"/>
            <a:ext cx="3190875" cy="4705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967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Jean Baptiste Lamarck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Lamarck had the idea that most organisms passed on their traits based on use and disuse</a:t>
            </a:r>
          </a:p>
          <a:p>
            <a:r>
              <a:rPr lang="en-US" dirty="0" smtClean="0"/>
              <a:t>He believed  that organisms changed over time based on their use and disuse of certain characteristics</a:t>
            </a:r>
            <a:endParaRPr lang="en-US" dirty="0"/>
          </a:p>
        </p:txBody>
      </p:sp>
      <p:pic>
        <p:nvPicPr>
          <p:cNvPr id="11266" name="Picture 2" descr="http://www.laocomics.com/blog/wp-content/uploads/2009/03/lion-attacks-wildebe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514600"/>
            <a:ext cx="4000500" cy="2667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69997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Jean </a:t>
            </a:r>
            <a:r>
              <a:rPr lang="en-US" dirty="0" err="1" smtClean="0"/>
              <a:t>Baptiste</a:t>
            </a:r>
            <a:r>
              <a:rPr lang="en-US" dirty="0" smtClean="0"/>
              <a:t> Lamarck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good example of this would be a giraffe</a:t>
            </a:r>
          </a:p>
          <a:p>
            <a:r>
              <a:rPr lang="en-US" dirty="0" smtClean="0"/>
              <a:t>Lamarck would believe that a giraffe originally started out as a short necked animal</a:t>
            </a:r>
          </a:p>
          <a:p>
            <a:r>
              <a:rPr lang="en-US" dirty="0" smtClean="0"/>
              <a:t>Over time the giraffe stretched its neck to get food</a:t>
            </a:r>
          </a:p>
          <a:p>
            <a:r>
              <a:rPr lang="en-US" dirty="0" smtClean="0"/>
              <a:t>Over time the giraffe grew a longer neck and passed it on to its offspring</a:t>
            </a:r>
            <a:endParaRPr lang="en-US" dirty="0"/>
          </a:p>
        </p:txBody>
      </p:sp>
      <p:pic>
        <p:nvPicPr>
          <p:cNvPr id="10242" name="Picture 2" descr="http://img.sparknotes.com/figures/1/1534327ece5d347f8fe2828c8fdb7677/giraff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752600"/>
            <a:ext cx="2134651" cy="43624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10128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</TotalTime>
  <Words>512</Words>
  <Application>Microsoft Office PowerPoint</Application>
  <PresentationFormat>On-screen Show (4:3)</PresentationFormat>
  <Paragraphs>51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Evolution Basics</vt:lpstr>
      <vt:lpstr>Intro</vt:lpstr>
      <vt:lpstr>What is Evolution</vt:lpstr>
      <vt:lpstr>What is Evolution</vt:lpstr>
      <vt:lpstr>History of Evolution</vt:lpstr>
      <vt:lpstr>History of Evolution</vt:lpstr>
      <vt:lpstr>Jean Baptiste Lamarck</vt:lpstr>
      <vt:lpstr>Jean Baptiste Lamarck</vt:lpstr>
      <vt:lpstr>Jean Baptiste Lamarck</vt:lpstr>
      <vt:lpstr>Disproving Lamarck</vt:lpstr>
      <vt:lpstr>Disproving Lamarck</vt:lpstr>
      <vt:lpstr>Darwin</vt:lpstr>
      <vt:lpstr>Darwin</vt:lpstr>
      <vt:lpstr>Darwin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Theory of Evolution</dc:title>
  <dc:creator>Mike</dc:creator>
  <cp:lastModifiedBy>Owdij, Michael</cp:lastModifiedBy>
  <cp:revision>37</cp:revision>
  <dcterms:created xsi:type="dcterms:W3CDTF">2011-04-04T08:48:46Z</dcterms:created>
  <dcterms:modified xsi:type="dcterms:W3CDTF">2017-03-10T13:00:02Z</dcterms:modified>
</cp:coreProperties>
</file>