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6" r:id="rId11"/>
    <p:sldId id="281" r:id="rId12"/>
    <p:sldId id="269" r:id="rId13"/>
    <p:sldId id="270" r:id="rId14"/>
    <p:sldId id="271" r:id="rId15"/>
    <p:sldId id="272" r:id="rId16"/>
    <p:sldId id="273" r:id="rId17"/>
    <p:sldId id="280" r:id="rId18"/>
    <p:sldId id="267" r:id="rId19"/>
    <p:sldId id="268" r:id="rId20"/>
    <p:sldId id="274" r:id="rId21"/>
    <p:sldId id="276" r:id="rId22"/>
    <p:sldId id="277" r:id="rId23"/>
    <p:sldId id="278" r:id="rId24"/>
    <p:sldId id="279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1AB2-0F38-463A-A9F3-B5AF384018F5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BCA2-1524-4396-99C5-17AF471EF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1AB2-0F38-463A-A9F3-B5AF384018F5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BCA2-1524-4396-99C5-17AF471EF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1AB2-0F38-463A-A9F3-B5AF384018F5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BCA2-1524-4396-99C5-17AF471EF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1AB2-0F38-463A-A9F3-B5AF384018F5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BCA2-1524-4396-99C5-17AF471EF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1AB2-0F38-463A-A9F3-B5AF384018F5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BCA2-1524-4396-99C5-17AF471EF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1AB2-0F38-463A-A9F3-B5AF384018F5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BCA2-1524-4396-99C5-17AF471EF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1AB2-0F38-463A-A9F3-B5AF384018F5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BCA2-1524-4396-99C5-17AF471EF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1AB2-0F38-463A-A9F3-B5AF384018F5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BCA2-1524-4396-99C5-17AF471EF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1AB2-0F38-463A-A9F3-B5AF384018F5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BCA2-1524-4396-99C5-17AF471EF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1AB2-0F38-463A-A9F3-B5AF384018F5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BCA2-1524-4396-99C5-17AF471EF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41AB2-0F38-463A-A9F3-B5AF384018F5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2FBCA2-1524-4396-99C5-17AF471EF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41AB2-0F38-463A-A9F3-B5AF384018F5}" type="datetimeFigureOut">
              <a:rPr lang="en-US" smtClean="0"/>
              <a:pPr/>
              <a:t>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FBCA2-1524-4396-99C5-17AF471EF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GOKW_7KajCU" TargetMode="External"/><Relationship Id="rId2" Type="http://schemas.openxmlformats.org/officeDocument/2006/relationships/hyperlink" Target="http://www.youtube.com/watch?v=bYMVNYARBqU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h3Lkac890c0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SEDfRy6DQns" TargetMode="External"/><Relationship Id="rId2" Type="http://schemas.openxmlformats.org/officeDocument/2006/relationships/hyperlink" Target="http://www.youtube.com/watch?v=cJkmyLONtcY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Evidence for Evolution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Fossil Record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What we see most often in organisms is that they have adapted over time</a:t>
            </a:r>
          </a:p>
          <a:p>
            <a:r>
              <a:rPr lang="en-US" dirty="0" smtClean="0"/>
              <a:t>Species do not randomly appear</a:t>
            </a:r>
          </a:p>
          <a:p>
            <a:r>
              <a:rPr lang="en-US" dirty="0" smtClean="0"/>
              <a:t>Different species come from different adaptations</a:t>
            </a:r>
            <a:endParaRPr lang="en-US" dirty="0"/>
          </a:p>
        </p:txBody>
      </p:sp>
      <p:pic>
        <p:nvPicPr>
          <p:cNvPr id="5122" name="Picture 2" descr="http://www.noahsarkzoofarm.co.uk/pages/research/05-fossil-record/images/felid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057400"/>
            <a:ext cx="3933825" cy="3371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http://www.youtube.com/watch?v=bYMVNYARBqU</a:t>
            </a:r>
            <a:r>
              <a:rPr lang="en-US" dirty="0" smtClean="0"/>
              <a:t> </a:t>
            </a:r>
          </a:p>
          <a:p>
            <a:r>
              <a:rPr lang="en-US" dirty="0" smtClean="0">
                <a:hlinkClick r:id="rId3"/>
              </a:rPr>
              <a:t>http://www.youtube.com/watch?v=GOKW_7KajCU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Anatomy</a:t>
            </a:r>
            <a:r>
              <a:rPr lang="en-US" dirty="0" smtClean="0"/>
              <a:t> is the study of structures in the body</a:t>
            </a:r>
          </a:p>
          <a:p>
            <a:r>
              <a:rPr lang="en-US" dirty="0" smtClean="0"/>
              <a:t>Anatomy also provides very compelling evidence for natural selection</a:t>
            </a:r>
          </a:p>
          <a:p>
            <a:r>
              <a:rPr lang="en-US" dirty="0" smtClean="0"/>
              <a:t>Some of the structures of animals are very similar</a:t>
            </a:r>
          </a:p>
        </p:txBody>
      </p:sp>
      <p:pic>
        <p:nvPicPr>
          <p:cNvPr id="2050" name="Picture 2" descr="http://www.diseasencure.com/anatom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752600"/>
            <a:ext cx="3114675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Compare the two structures that you see here</a:t>
            </a:r>
          </a:p>
          <a:p>
            <a:r>
              <a:rPr lang="en-US" dirty="0" smtClean="0"/>
              <a:t>What is similar about them?</a:t>
            </a:r>
          </a:p>
          <a:p>
            <a:r>
              <a:rPr lang="en-US" dirty="0" smtClean="0"/>
              <a:t>What is different about them?</a:t>
            </a:r>
            <a:endParaRPr lang="en-US" dirty="0"/>
          </a:p>
        </p:txBody>
      </p:sp>
      <p:pic>
        <p:nvPicPr>
          <p:cNvPr id="1028" name="Picture 4" descr="http://www.photoshoptextures.com/human-textures/hand-tex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4038600"/>
            <a:ext cx="3048000" cy="2604655"/>
          </a:xfrm>
          <a:prstGeom prst="rect">
            <a:avLst/>
          </a:prstGeom>
          <a:noFill/>
        </p:spPr>
      </p:pic>
      <p:pic>
        <p:nvPicPr>
          <p:cNvPr id="1030" name="Picture 6" descr="http://today.brown.edu/files/article_images/2912_w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838200"/>
            <a:ext cx="2286000" cy="27317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structures of both the human hand and the bat hand are very similar</a:t>
            </a:r>
          </a:p>
          <a:p>
            <a:r>
              <a:rPr lang="en-US" dirty="0" smtClean="0"/>
              <a:t>The bones, the joints and the placement of the bones are all similar</a:t>
            </a:r>
          </a:p>
          <a:p>
            <a:r>
              <a:rPr lang="en-US" dirty="0" smtClean="0"/>
              <a:t>This goes across other animals as well</a:t>
            </a:r>
            <a:endParaRPr lang="en-US" dirty="0"/>
          </a:p>
        </p:txBody>
      </p:sp>
      <p:pic>
        <p:nvPicPr>
          <p:cNvPr id="27650" name="Picture 2" descr="http://itc.gsw.edu/faculty/bcarter/histgeol/paleo2/limb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79109" y="2895600"/>
            <a:ext cx="4509828" cy="2190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00600" y="1676400"/>
            <a:ext cx="4038600" cy="4525963"/>
          </a:xfrm>
        </p:spPr>
        <p:txBody>
          <a:bodyPr/>
          <a:lstStyle/>
          <a:p>
            <a:r>
              <a:rPr lang="en-US" b="1" dirty="0" smtClean="0"/>
              <a:t>Homologous</a:t>
            </a:r>
            <a:r>
              <a:rPr lang="en-US" dirty="0" smtClean="0"/>
              <a:t> structures are anatomical structures that originated by heredity</a:t>
            </a:r>
          </a:p>
          <a:p>
            <a:pPr lvl="1"/>
            <a:r>
              <a:rPr lang="en-US" dirty="0" smtClean="0"/>
              <a:t>They have a related structure and function </a:t>
            </a:r>
          </a:p>
          <a:p>
            <a:r>
              <a:rPr lang="en-US" dirty="0" smtClean="0"/>
              <a:t>This means they are similar because they were passed down from a common ancestor</a:t>
            </a:r>
            <a:endParaRPr lang="en-US" dirty="0"/>
          </a:p>
        </p:txBody>
      </p:sp>
      <p:pic>
        <p:nvPicPr>
          <p:cNvPr id="7170" name="Picture 2" descr="http://lams.slcusd.org/pages/teachers/saxby/wordpress/wp-content/uploads/2010/02/homology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667000"/>
            <a:ext cx="3785182" cy="1990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Analogous structures </a:t>
            </a:r>
            <a:r>
              <a:rPr lang="en-US" dirty="0" smtClean="0"/>
              <a:t>have closely related functions but do not derive from similar ancestors</a:t>
            </a:r>
          </a:p>
          <a:p>
            <a:r>
              <a:rPr lang="en-US" dirty="0" smtClean="0"/>
              <a:t>A good example of this would be a bird and a butterfly</a:t>
            </a:r>
          </a:p>
          <a:p>
            <a:r>
              <a:rPr lang="en-US" dirty="0" smtClean="0"/>
              <a:t>They both have wings, but they are built nothing alike</a:t>
            </a:r>
          </a:p>
          <a:p>
            <a:r>
              <a:rPr lang="en-US" dirty="0" smtClean="0"/>
              <a:t>This is because they came from a different ancestor</a:t>
            </a:r>
            <a:endParaRPr lang="en-US" dirty="0"/>
          </a:p>
        </p:txBody>
      </p:sp>
      <p:pic>
        <p:nvPicPr>
          <p:cNvPr id="28674" name="Picture 2" descr="http://209.68.138.57/lc/archive/biology/PublishingImages/0345l.jpg"/>
          <p:cNvPicPr>
            <a:picLocks noChangeAspect="1" noChangeArrowheads="1"/>
          </p:cNvPicPr>
          <p:nvPr/>
        </p:nvPicPr>
        <p:blipFill>
          <a:blip r:embed="rId2" cstate="print"/>
          <a:srcRect t="2367"/>
          <a:stretch>
            <a:fillRect/>
          </a:stretch>
        </p:blipFill>
        <p:spPr bwMode="auto">
          <a:xfrm>
            <a:off x="4648200" y="1981200"/>
            <a:ext cx="4286250" cy="3143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Biogeography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Darwin noticed something on his voyage that is evidence for natural selection</a:t>
            </a:r>
          </a:p>
          <a:p>
            <a:r>
              <a:rPr lang="en-US" dirty="0" smtClean="0"/>
              <a:t>Darwin noticed that in different parts of the world there are organisms that are closely related but are geographically far apart</a:t>
            </a:r>
            <a:endParaRPr lang="en-US" dirty="0"/>
          </a:p>
        </p:txBody>
      </p:sp>
      <p:pic>
        <p:nvPicPr>
          <p:cNvPr id="5126" name="Picture 6" descr="http://geology.csupomona.edu/drjessey/class/Gsc101/pange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133600"/>
            <a:ext cx="4057650" cy="2781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Biogeography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These organisms were at one time the same species</a:t>
            </a:r>
          </a:p>
          <a:p>
            <a:r>
              <a:rPr lang="en-US" dirty="0" smtClean="0"/>
              <a:t>When land masses began moving, the species was separated </a:t>
            </a:r>
          </a:p>
          <a:p>
            <a:r>
              <a:rPr lang="en-US" dirty="0" smtClean="0"/>
              <a:t>When the species separated, there were different adaptations</a:t>
            </a:r>
          </a:p>
          <a:p>
            <a:r>
              <a:rPr lang="en-US" dirty="0" smtClean="0"/>
              <a:t>This created the different species we see today</a:t>
            </a:r>
            <a:endParaRPr lang="en-US" dirty="0"/>
          </a:p>
        </p:txBody>
      </p:sp>
      <p:pic>
        <p:nvPicPr>
          <p:cNvPr id="4" name="Picture 2" descr="http://encycl.opentopia.com/enimages/thumb/50/49860/190px-Emu_showing_fe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447800"/>
            <a:ext cx="2733608" cy="2057400"/>
          </a:xfrm>
          <a:prstGeom prst="rect">
            <a:avLst/>
          </a:prstGeom>
          <a:noFill/>
        </p:spPr>
      </p:pic>
      <p:pic>
        <p:nvPicPr>
          <p:cNvPr id="5" name="Picture 4" descr="http://images.nationalgeographic.com/wpf/media-live/photos/000/006/cache/ostrich_653_600x4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3886200"/>
            <a:ext cx="1902492" cy="2533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Ever since Darwin introduced his ideas of natural selection, scientists have been looking for evidence</a:t>
            </a:r>
          </a:p>
          <a:p>
            <a:r>
              <a:rPr lang="en-US" dirty="0" smtClean="0"/>
              <a:t>There are many different areas of science that contributed to the evidence for natural selection</a:t>
            </a:r>
            <a:endParaRPr lang="en-US" dirty="0"/>
          </a:p>
        </p:txBody>
      </p:sp>
      <p:pic>
        <p:nvPicPr>
          <p:cNvPr id="22530" name="Picture 2" descr="http://www.flprobatelitigation.com/uploads/image/evidence-75x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752600"/>
            <a:ext cx="4381500" cy="4381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With the advent of modern technology we can start to study evolution and natural selection at a genetic level</a:t>
            </a:r>
          </a:p>
          <a:p>
            <a:r>
              <a:rPr lang="en-US" dirty="0" smtClean="0"/>
              <a:t>Modern genetics allows us to make comparisons in DNA to other organisms</a:t>
            </a:r>
            <a:endParaRPr lang="en-US" dirty="0"/>
          </a:p>
        </p:txBody>
      </p:sp>
      <p:pic>
        <p:nvPicPr>
          <p:cNvPr id="3074" name="Picture 2" descr="http://www.dnassequencing.com/wp-content/uploads/2011/03/DN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133600"/>
            <a:ext cx="3238500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When we look at DNA and how it is expressed we can see the relationships between organisms</a:t>
            </a:r>
          </a:p>
          <a:p>
            <a:r>
              <a:rPr lang="en-US" dirty="0" smtClean="0"/>
              <a:t>It gives us a better idea of what organisms are closely related, even if they don’t look like each other</a:t>
            </a:r>
            <a:endParaRPr lang="en-US" dirty="0"/>
          </a:p>
        </p:txBody>
      </p:sp>
      <p:pic>
        <p:nvPicPr>
          <p:cNvPr id="7" name="Picture 2" descr="http://notesfromthebartender.files.wordpress.com/2010/03/bea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2461518" cy="2533650"/>
          </a:xfrm>
          <a:prstGeom prst="rect">
            <a:avLst/>
          </a:prstGeom>
          <a:noFill/>
        </p:spPr>
      </p:pic>
      <p:pic>
        <p:nvPicPr>
          <p:cNvPr id="8" name="Picture 4" descr="http://4.bp.blogspot.com/_gTka0I9Xl-8/SfwxlP3NhEI/AAAAAAAABPA/NFHIo_wXj1M/s400/badg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810000"/>
            <a:ext cx="3219450" cy="2867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Embryo 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Think about all the ways of producing offspring</a:t>
            </a:r>
          </a:p>
          <a:p>
            <a:r>
              <a:rPr lang="en-US" dirty="0" smtClean="0"/>
              <a:t>Are they similar or different?</a:t>
            </a:r>
          </a:p>
          <a:p>
            <a:r>
              <a:rPr lang="en-US" dirty="0" smtClean="0"/>
              <a:t>What is an embryo?</a:t>
            </a:r>
          </a:p>
          <a:p>
            <a:r>
              <a:rPr lang="en-US" dirty="0" smtClean="0"/>
              <a:t>An </a:t>
            </a:r>
            <a:r>
              <a:rPr lang="en-US" b="1" dirty="0" smtClean="0"/>
              <a:t>embryo</a:t>
            </a:r>
            <a:r>
              <a:rPr lang="en-US" dirty="0" smtClean="0"/>
              <a:t> is an unborn or unhatched organism that is developing</a:t>
            </a:r>
          </a:p>
        </p:txBody>
      </p:sp>
      <p:pic>
        <p:nvPicPr>
          <p:cNvPr id="3074" name="Picture 2" descr="http://static.flickr.com/118/305827569_12320c0aa9_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209800"/>
            <a:ext cx="3314700" cy="24860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Embryo Evidence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The process of development is similar across many organisms</a:t>
            </a:r>
          </a:p>
          <a:p>
            <a:r>
              <a:rPr lang="en-US" dirty="0" smtClean="0"/>
              <a:t>Many organisms have structures when they develop that are not seen in their final form</a:t>
            </a:r>
          </a:p>
          <a:p>
            <a:r>
              <a:rPr lang="en-US" dirty="0" smtClean="0"/>
              <a:t>For example humans have tails when they develop</a:t>
            </a:r>
          </a:p>
          <a:p>
            <a:endParaRPr lang="en-US" dirty="0"/>
          </a:p>
        </p:txBody>
      </p:sp>
      <p:pic>
        <p:nvPicPr>
          <p:cNvPr id="2050" name="Picture 2" descr="http://mrlab.frsc.tsukuba.ac.jp/human_embryos/human_development_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0"/>
            <a:ext cx="3962400" cy="28207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Embryo Evidence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Why would these embryos have structures that are not seen in their final forms?</a:t>
            </a:r>
          </a:p>
          <a:p>
            <a:r>
              <a:rPr lang="en-US" dirty="0" smtClean="0"/>
              <a:t>It is because they share common ancestry</a:t>
            </a:r>
          </a:p>
          <a:p>
            <a:r>
              <a:rPr lang="en-US" dirty="0" smtClean="0"/>
              <a:t>The common ancestor had a feature that is not present in the current organism</a:t>
            </a:r>
            <a:endParaRPr lang="en-US" dirty="0"/>
          </a:p>
        </p:txBody>
      </p:sp>
      <p:pic>
        <p:nvPicPr>
          <p:cNvPr id="1026" name="Picture 2" descr="http://biology.unm.edu/ccouncil/Biology_203/Images/Phylogeny/lifecladogra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590800"/>
            <a:ext cx="3700142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24400" y="1600200"/>
            <a:ext cx="4038600" cy="4525963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http://www.youtube.com/watch?v=h3Lkac890c0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Previous scientists have found evidence for natural selection in the fields of biology, geology, chemistry and physics </a:t>
            </a:r>
          </a:p>
          <a:p>
            <a:r>
              <a:rPr lang="en-US" dirty="0" smtClean="0"/>
              <a:t>Modern day scientists have found evidence for evolution in the field of genetics</a:t>
            </a:r>
            <a:endParaRPr lang="en-US" dirty="0"/>
          </a:p>
        </p:txBody>
      </p:sp>
      <p:pic>
        <p:nvPicPr>
          <p:cNvPr id="21506" name="Picture 2" descr="http://thesportscircuit.com/wp-content/uploads/2011/03/genetic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81200"/>
            <a:ext cx="39624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fossil</a:t>
            </a:r>
            <a:r>
              <a:rPr lang="en-US" dirty="0" smtClean="0"/>
              <a:t> is the remains or traces of an organism that died long ago</a:t>
            </a:r>
          </a:p>
          <a:p>
            <a:r>
              <a:rPr lang="en-US" dirty="0" smtClean="0"/>
              <a:t>Fossils most often form when a trace of an organism is buried</a:t>
            </a:r>
          </a:p>
          <a:p>
            <a:r>
              <a:rPr lang="en-US" dirty="0" smtClean="0"/>
              <a:t>Traces of an organism can be a footprint, droppings, eggs, a corpse, etc.</a:t>
            </a:r>
            <a:endParaRPr lang="en-US" dirty="0"/>
          </a:p>
        </p:txBody>
      </p:sp>
      <p:pic>
        <p:nvPicPr>
          <p:cNvPr id="20482" name="Picture 2" descr="http://www.treasure-hunting-team.com/Pictures/Fossil-Fish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2514600"/>
            <a:ext cx="4457700" cy="2914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Fossils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Fossils provide us small snapshots of the past that can be used gain knowledge of the past</a:t>
            </a:r>
          </a:p>
          <a:p>
            <a:r>
              <a:rPr lang="en-US" dirty="0" smtClean="0"/>
              <a:t>With the right amount of fossils, we can build a complete picture of the looks, actions and patterns of ancient organisms</a:t>
            </a:r>
            <a:endParaRPr lang="en-US" dirty="0"/>
          </a:p>
        </p:txBody>
      </p:sp>
      <p:pic>
        <p:nvPicPr>
          <p:cNvPr id="19458" name="Picture 2" descr="http://biology.unm.edu/ccouncil/Biology_203/Images/Phylogeny/cladogramDin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514600"/>
            <a:ext cx="3897061" cy="2609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Fossils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We can tell how old fossils are in two ways</a:t>
            </a:r>
          </a:p>
          <a:p>
            <a:r>
              <a:rPr lang="en-US" b="1" dirty="0" smtClean="0"/>
              <a:t>Superposition</a:t>
            </a:r>
            <a:r>
              <a:rPr lang="en-US" dirty="0" smtClean="0"/>
              <a:t> is the idea that the deeper a rock formation is, the newer it is </a:t>
            </a:r>
          </a:p>
          <a:p>
            <a:r>
              <a:rPr lang="en-US" dirty="0" smtClean="0"/>
              <a:t>Rock formations come from deep in the earth up</a:t>
            </a:r>
          </a:p>
          <a:p>
            <a:r>
              <a:rPr lang="en-US" dirty="0" smtClean="0"/>
              <a:t>If we know that age of a rock formation, we can approximate the age of the fossils in it</a:t>
            </a:r>
          </a:p>
        </p:txBody>
      </p:sp>
      <p:pic>
        <p:nvPicPr>
          <p:cNvPr id="9220" name="Picture 4" descr="http://www.hickerphoto.com/data/media/174/red_rock_formations_t28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286000"/>
            <a:ext cx="4457700" cy="2962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Carbon dating </a:t>
            </a:r>
            <a:r>
              <a:rPr lang="en-US" dirty="0" smtClean="0"/>
              <a:t>is a measurement of how old an element is</a:t>
            </a:r>
          </a:p>
          <a:p>
            <a:r>
              <a:rPr lang="en-US" dirty="0" smtClean="0"/>
              <a:t>This allows modern day scientists to see how old the carbon in a particular fossil is</a:t>
            </a:r>
          </a:p>
          <a:p>
            <a:r>
              <a:rPr lang="en-US" dirty="0" smtClean="0"/>
              <a:t>It give a good approximate of the age of fossils</a:t>
            </a:r>
            <a:endParaRPr lang="en-US" dirty="0"/>
          </a:p>
        </p:txBody>
      </p:sp>
      <p:pic>
        <p:nvPicPr>
          <p:cNvPr id="8194" name="Picture 2" descr="http://www.unc.edu/~tlycan/carb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819400"/>
            <a:ext cx="4136571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smtClean="0">
                <a:hlinkClick r:id="rId2"/>
              </a:rPr>
              <a:t>www.youtube.com/watch?v=cJkmyLONtcY</a:t>
            </a:r>
            <a:r>
              <a:rPr lang="en-US" smtClean="0"/>
              <a:t> </a:t>
            </a:r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http://www.youtube.com/watch?v=SEDfRy6DQns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Fossil Record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With these fossils we can draw conclusions about the organisms on the earth during different time periods</a:t>
            </a:r>
          </a:p>
          <a:p>
            <a:r>
              <a:rPr lang="en-US" dirty="0" smtClean="0"/>
              <a:t>We can line up the fossils and make a timeline of what organisms looked like and how they changed</a:t>
            </a:r>
            <a:endParaRPr lang="en-US" dirty="0"/>
          </a:p>
        </p:txBody>
      </p:sp>
      <p:pic>
        <p:nvPicPr>
          <p:cNvPr id="7170" name="Picture 2" descr="http://www.agiweb.org/news/evolution/figures/newscallop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981200"/>
            <a:ext cx="3200400" cy="39357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737</Words>
  <Application>Microsoft Office PowerPoint</Application>
  <PresentationFormat>On-screen Show (4:3)</PresentationFormat>
  <Paragraphs>87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  Evidence for Evolution</vt:lpstr>
      <vt:lpstr>Evidence</vt:lpstr>
      <vt:lpstr>Evidence</vt:lpstr>
      <vt:lpstr>Fossils</vt:lpstr>
      <vt:lpstr>Fossils</vt:lpstr>
      <vt:lpstr>Fossils</vt:lpstr>
      <vt:lpstr>Fossils</vt:lpstr>
      <vt:lpstr>Video</vt:lpstr>
      <vt:lpstr>Fossil Record</vt:lpstr>
      <vt:lpstr>Fossil Record</vt:lpstr>
      <vt:lpstr>PowerPoint Presentation</vt:lpstr>
      <vt:lpstr>Anatomy</vt:lpstr>
      <vt:lpstr>Anatomy</vt:lpstr>
      <vt:lpstr>Anatomy</vt:lpstr>
      <vt:lpstr>Anatomy</vt:lpstr>
      <vt:lpstr>Anatomy</vt:lpstr>
      <vt:lpstr>Demo</vt:lpstr>
      <vt:lpstr>Biogeography</vt:lpstr>
      <vt:lpstr>Biogeography</vt:lpstr>
      <vt:lpstr>Genetics</vt:lpstr>
      <vt:lpstr>Genetics</vt:lpstr>
      <vt:lpstr>Embryo Evidence</vt:lpstr>
      <vt:lpstr>Embryo Evidence</vt:lpstr>
      <vt:lpstr>Embryo Evidence</vt:lpstr>
      <vt:lpstr>Video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15.2  Evidence for Evolution</dc:title>
  <dc:creator>mowdij</dc:creator>
  <cp:lastModifiedBy>Administrator</cp:lastModifiedBy>
  <cp:revision>24</cp:revision>
  <dcterms:created xsi:type="dcterms:W3CDTF">2011-04-11T12:38:00Z</dcterms:created>
  <dcterms:modified xsi:type="dcterms:W3CDTF">2014-01-14T14:56:27Z</dcterms:modified>
</cp:coreProperties>
</file>